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66" r:id="rId4"/>
    <p:sldId id="265" r:id="rId5"/>
    <p:sldId id="264" r:id="rId6"/>
    <p:sldId id="259" r:id="rId7"/>
    <p:sldId id="263" r:id="rId8"/>
    <p:sldId id="261" r:id="rId9"/>
    <p:sldId id="260" r:id="rId10"/>
    <p:sldId id="267" r:id="rId11"/>
  </p:sldIdLst>
  <p:sldSz cx="9144000" cy="6858000" type="screen4x3"/>
  <p:notesSz cx="6858000" cy="994568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8959" autoAdjust="0"/>
    <p:restoredTop sz="92362" autoAdjust="0"/>
  </p:normalViewPr>
  <p:slideViewPr>
    <p:cSldViewPr>
      <p:cViewPr>
        <p:scale>
          <a:sx n="90" d="100"/>
          <a:sy n="90" d="100"/>
        </p:scale>
        <p:origin x="-1356" y="9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DB76CF-DB28-4B4C-99FC-B09447C4A552}" type="doc">
      <dgm:prSet loTypeId="urn:microsoft.com/office/officeart/2005/8/layout/hierarchy1" loCatId="hierarchy" qsTypeId="urn:microsoft.com/office/officeart/2005/8/quickstyle/3d8" qsCatId="3D" csTypeId="urn:microsoft.com/office/officeart/2005/8/colors/accent1_2" csCatId="accent1" phldr="1"/>
      <dgm:spPr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</dgm:spPr>
      <dgm:t>
        <a:bodyPr/>
        <a:lstStyle/>
        <a:p>
          <a:endParaRPr lang="es-ES"/>
        </a:p>
      </dgm:t>
    </dgm:pt>
    <dgm:pt modelId="{7CFF11E2-E9A4-48AD-9F91-9542A3A15F7D}">
      <dgm:prSet phldrT="[Texto]" custT="1"/>
      <dgm:spPr/>
      <dgm:t>
        <a:bodyPr/>
        <a:lstStyle/>
        <a:p>
          <a:pPr algn="ctr"/>
          <a:r>
            <a:rPr lang="es-ES" sz="800" b="1" dirty="0" smtClean="0"/>
            <a:t>SÍNDROME POLINEUROPÁTICO</a:t>
          </a:r>
        </a:p>
      </dgm:t>
    </dgm:pt>
    <dgm:pt modelId="{BCD523E5-16C6-402B-A650-9B556583FF57}" type="parTrans" cxnId="{3735E9C6-B94B-4437-826A-251D48BC3FDC}">
      <dgm:prSet/>
      <dgm:spPr/>
      <dgm:t>
        <a:bodyPr/>
        <a:lstStyle/>
        <a:p>
          <a:endParaRPr lang="es-ES"/>
        </a:p>
      </dgm:t>
    </dgm:pt>
    <dgm:pt modelId="{AA1B62D1-795D-4467-AA4C-F29B1201B54F}" type="sibTrans" cxnId="{3735E9C6-B94B-4437-826A-251D48BC3FDC}">
      <dgm:prSet/>
      <dgm:spPr/>
      <dgm:t>
        <a:bodyPr/>
        <a:lstStyle/>
        <a:p>
          <a:endParaRPr lang="es-ES"/>
        </a:p>
      </dgm:t>
    </dgm:pt>
    <dgm:pt modelId="{A386D236-6463-4DB6-A58D-E47EF90DD272}">
      <dgm:prSet phldrT="[Texto]" custT="1"/>
      <dgm:spPr/>
      <dgm:t>
        <a:bodyPr/>
        <a:lstStyle/>
        <a:p>
          <a:pPr algn="ctr"/>
          <a:r>
            <a:rPr lang="es-ES" sz="1000" b="1" dirty="0" smtClean="0"/>
            <a:t>Analítica básica</a:t>
          </a:r>
          <a:endParaRPr lang="es-ES" sz="1000" dirty="0" smtClean="0"/>
        </a:p>
        <a:p>
          <a:pPr algn="ctr"/>
          <a:r>
            <a:rPr lang="es-ES" sz="1000" b="1" dirty="0" smtClean="0"/>
            <a:t>EMG-ENG</a:t>
          </a:r>
          <a:endParaRPr lang="es-ES" sz="1100" b="1" dirty="0"/>
        </a:p>
      </dgm:t>
    </dgm:pt>
    <dgm:pt modelId="{D0B45B06-BDE7-4D93-AEC2-B0EA3343CD97}" type="parTrans" cxnId="{9EA76830-1440-4032-998E-73A08F0B7EFC}">
      <dgm:prSet/>
      <dgm:spPr/>
      <dgm:t>
        <a:bodyPr/>
        <a:lstStyle/>
        <a:p>
          <a:endParaRPr lang="es-ES" dirty="0"/>
        </a:p>
      </dgm:t>
    </dgm:pt>
    <dgm:pt modelId="{E634DBB5-9DCF-4C20-AF3E-199EF4B4E9F4}" type="sibTrans" cxnId="{9EA76830-1440-4032-998E-73A08F0B7EFC}">
      <dgm:prSet/>
      <dgm:spPr/>
      <dgm:t>
        <a:bodyPr/>
        <a:lstStyle/>
        <a:p>
          <a:endParaRPr lang="es-ES"/>
        </a:p>
      </dgm:t>
    </dgm:pt>
    <dgm:pt modelId="{7ECCA82D-E48F-40AE-AC72-562BD20829CC}">
      <dgm:prSet phldrT="[Texto]" custT="1"/>
      <dgm:spPr/>
      <dgm:t>
        <a:bodyPr/>
        <a:lstStyle/>
        <a:p>
          <a:r>
            <a:rPr lang="es-ES" sz="1000" b="1" dirty="0" smtClean="0"/>
            <a:t>Establecer categoría diagnóstica</a:t>
          </a:r>
        </a:p>
        <a:p>
          <a:endParaRPr lang="es-ES" sz="800" b="1" dirty="0"/>
        </a:p>
      </dgm:t>
    </dgm:pt>
    <dgm:pt modelId="{6ECB5F69-9E6C-405C-BB2B-C18F552A4920}" type="parTrans" cxnId="{7EE09383-D62D-474A-97F4-D73E97999FD8}">
      <dgm:prSet/>
      <dgm:spPr/>
      <dgm:t>
        <a:bodyPr/>
        <a:lstStyle/>
        <a:p>
          <a:endParaRPr lang="es-ES" dirty="0"/>
        </a:p>
      </dgm:t>
    </dgm:pt>
    <dgm:pt modelId="{5401D11D-3150-43B0-9442-4F815E542B76}" type="sibTrans" cxnId="{7EE09383-D62D-474A-97F4-D73E97999FD8}">
      <dgm:prSet/>
      <dgm:spPr/>
      <dgm:t>
        <a:bodyPr/>
        <a:lstStyle/>
        <a:p>
          <a:endParaRPr lang="es-ES"/>
        </a:p>
      </dgm:t>
    </dgm:pt>
    <dgm:pt modelId="{65726EE8-D9D9-4D7D-9CB9-8EF44935AD13}">
      <dgm:prSet custT="1"/>
      <dgm:spPr/>
      <dgm:t>
        <a:bodyPr/>
        <a:lstStyle/>
        <a:p>
          <a:r>
            <a:rPr lang="es-ES" sz="800" dirty="0" smtClean="0"/>
            <a:t>PNP sensitivomotora simétrica distal</a:t>
          </a:r>
          <a:endParaRPr lang="es-ES" sz="800" dirty="0"/>
        </a:p>
      </dgm:t>
    </dgm:pt>
    <dgm:pt modelId="{9073634E-77B2-4AC4-BC4E-0DB70847D429}" type="parTrans" cxnId="{426FE45D-E9C3-4647-ADCE-180E00D8D963}">
      <dgm:prSet/>
      <dgm:spPr/>
      <dgm:t>
        <a:bodyPr/>
        <a:lstStyle/>
        <a:p>
          <a:endParaRPr lang="es-ES" dirty="0"/>
        </a:p>
      </dgm:t>
    </dgm:pt>
    <dgm:pt modelId="{1EE1F178-61A6-4234-A0D6-71DACAA6DC21}" type="sibTrans" cxnId="{426FE45D-E9C3-4647-ADCE-180E00D8D963}">
      <dgm:prSet/>
      <dgm:spPr/>
      <dgm:t>
        <a:bodyPr/>
        <a:lstStyle/>
        <a:p>
          <a:endParaRPr lang="es-ES"/>
        </a:p>
      </dgm:t>
    </dgm:pt>
    <dgm:pt modelId="{D300CC08-AE0E-4E13-AA8D-A9F6D1502A1C}">
      <dgm:prSet custT="1"/>
      <dgm:spPr/>
      <dgm:t>
        <a:bodyPr/>
        <a:lstStyle/>
        <a:p>
          <a:r>
            <a:rPr lang="es-ES" sz="800" dirty="0" smtClean="0"/>
            <a:t>PNP sensitivomotora simétrica distal y proximal</a:t>
          </a:r>
          <a:endParaRPr lang="es-ES" sz="800" dirty="0"/>
        </a:p>
      </dgm:t>
    </dgm:pt>
    <dgm:pt modelId="{E6F1A90F-FC22-4E3C-B5EE-8DB564679164}" type="parTrans" cxnId="{3CE5CB6E-8F52-46D8-A897-955C65207260}">
      <dgm:prSet/>
      <dgm:spPr/>
      <dgm:t>
        <a:bodyPr/>
        <a:lstStyle/>
        <a:p>
          <a:endParaRPr lang="es-ES" dirty="0"/>
        </a:p>
      </dgm:t>
    </dgm:pt>
    <dgm:pt modelId="{376C5152-BC63-4A1A-9C7F-83A5D7242242}" type="sibTrans" cxnId="{3CE5CB6E-8F52-46D8-A897-955C65207260}">
      <dgm:prSet/>
      <dgm:spPr/>
      <dgm:t>
        <a:bodyPr/>
        <a:lstStyle/>
        <a:p>
          <a:endParaRPr lang="es-ES"/>
        </a:p>
      </dgm:t>
    </dgm:pt>
    <dgm:pt modelId="{80ADB2B6-5F1C-4497-B3AA-CC82AEEF5F68}">
      <dgm:prSet custT="1"/>
      <dgm:spPr/>
      <dgm:t>
        <a:bodyPr/>
        <a:lstStyle/>
        <a:p>
          <a:r>
            <a:rPr lang="es-ES" sz="800" dirty="0" smtClean="0"/>
            <a:t>PNP sensitivomotora asimétrica distal</a:t>
          </a:r>
          <a:endParaRPr lang="es-ES" sz="800" dirty="0"/>
        </a:p>
      </dgm:t>
    </dgm:pt>
    <dgm:pt modelId="{59B3ED74-E368-4A1C-87A1-B24E9A3B6391}" type="parTrans" cxnId="{BF88A34F-5430-44EB-B8F0-817A19030150}">
      <dgm:prSet/>
      <dgm:spPr/>
      <dgm:t>
        <a:bodyPr/>
        <a:lstStyle/>
        <a:p>
          <a:endParaRPr lang="es-ES" dirty="0"/>
        </a:p>
      </dgm:t>
    </dgm:pt>
    <dgm:pt modelId="{6FB49CFA-1492-4A2B-948C-743DA6710ACA}" type="sibTrans" cxnId="{BF88A34F-5430-44EB-B8F0-817A19030150}">
      <dgm:prSet/>
      <dgm:spPr/>
      <dgm:t>
        <a:bodyPr/>
        <a:lstStyle/>
        <a:p>
          <a:endParaRPr lang="es-ES"/>
        </a:p>
      </dgm:t>
    </dgm:pt>
    <dgm:pt modelId="{7A3D5F2C-0CDF-47B1-BD24-62C584E42BA6}">
      <dgm:prSet custT="1"/>
      <dgm:spPr/>
      <dgm:t>
        <a:bodyPr/>
        <a:lstStyle/>
        <a:p>
          <a:r>
            <a:rPr lang="es-ES" sz="800" dirty="0" smtClean="0"/>
            <a:t>NEUROPATÍA sensitivomotora asimétrica distal y proximal</a:t>
          </a:r>
          <a:endParaRPr lang="es-ES" sz="800" dirty="0"/>
        </a:p>
      </dgm:t>
    </dgm:pt>
    <dgm:pt modelId="{C2B605C7-DF70-43AB-8C7A-E675D905BD2A}" type="parTrans" cxnId="{CE9DCD44-413D-4CC5-8535-4C73ACCE2798}">
      <dgm:prSet/>
      <dgm:spPr/>
      <dgm:t>
        <a:bodyPr/>
        <a:lstStyle/>
        <a:p>
          <a:endParaRPr lang="es-ES" dirty="0"/>
        </a:p>
      </dgm:t>
    </dgm:pt>
    <dgm:pt modelId="{0E18A555-3157-4261-B453-13CC7D5EE9F0}" type="sibTrans" cxnId="{CE9DCD44-413D-4CC5-8535-4C73ACCE2798}">
      <dgm:prSet/>
      <dgm:spPr/>
      <dgm:t>
        <a:bodyPr/>
        <a:lstStyle/>
        <a:p>
          <a:endParaRPr lang="es-ES"/>
        </a:p>
      </dgm:t>
    </dgm:pt>
    <dgm:pt modelId="{1BD9A456-3EDA-4C9B-AD58-B62A581D2B1F}">
      <dgm:prSet custT="1"/>
      <dgm:spPr/>
      <dgm:t>
        <a:bodyPr/>
        <a:lstStyle/>
        <a:p>
          <a:r>
            <a:rPr lang="es-ES" sz="800" dirty="0" smtClean="0"/>
            <a:t>PNP motora asimétrica distal</a:t>
          </a:r>
          <a:endParaRPr lang="es-ES" sz="800" dirty="0"/>
        </a:p>
      </dgm:t>
    </dgm:pt>
    <dgm:pt modelId="{0BFA5E8A-CC7C-462D-A572-27CEEF3AF51B}" type="parTrans" cxnId="{38387F3A-914B-49BE-8C1B-5BCBF3111FA4}">
      <dgm:prSet/>
      <dgm:spPr/>
      <dgm:t>
        <a:bodyPr/>
        <a:lstStyle/>
        <a:p>
          <a:endParaRPr lang="es-ES" dirty="0"/>
        </a:p>
      </dgm:t>
    </dgm:pt>
    <dgm:pt modelId="{9993964D-1337-46EE-A3EB-E53C6767694A}" type="sibTrans" cxnId="{38387F3A-914B-49BE-8C1B-5BCBF3111FA4}">
      <dgm:prSet/>
      <dgm:spPr/>
      <dgm:t>
        <a:bodyPr/>
        <a:lstStyle/>
        <a:p>
          <a:endParaRPr lang="es-ES"/>
        </a:p>
      </dgm:t>
    </dgm:pt>
    <dgm:pt modelId="{2805B530-1C66-46DF-A005-CB99C2B12611}">
      <dgm:prSet custT="1"/>
      <dgm:spPr/>
      <dgm:t>
        <a:bodyPr/>
        <a:lstStyle/>
        <a:p>
          <a:r>
            <a:rPr lang="es-ES" sz="800" dirty="0" smtClean="0"/>
            <a:t>PNP sensitiva simétrica distal*</a:t>
          </a:r>
          <a:endParaRPr lang="es-ES" sz="800" dirty="0"/>
        </a:p>
      </dgm:t>
    </dgm:pt>
    <dgm:pt modelId="{14CA5C78-DDCD-4155-B2EE-B43131B48042}" type="parTrans" cxnId="{E9203025-2118-45A3-8A33-ACACFE9E6040}">
      <dgm:prSet/>
      <dgm:spPr/>
      <dgm:t>
        <a:bodyPr/>
        <a:lstStyle/>
        <a:p>
          <a:endParaRPr lang="es-ES" dirty="0"/>
        </a:p>
      </dgm:t>
    </dgm:pt>
    <dgm:pt modelId="{D1AFA2B4-DEF1-4885-96CA-DAE432E68422}" type="sibTrans" cxnId="{E9203025-2118-45A3-8A33-ACACFE9E6040}">
      <dgm:prSet/>
      <dgm:spPr/>
      <dgm:t>
        <a:bodyPr/>
        <a:lstStyle/>
        <a:p>
          <a:endParaRPr lang="es-ES"/>
        </a:p>
      </dgm:t>
    </dgm:pt>
    <dgm:pt modelId="{E574B093-4441-4278-9D0E-4F6D4EAA9D05}">
      <dgm:prSet custT="1"/>
      <dgm:spPr/>
      <dgm:t>
        <a:bodyPr/>
        <a:lstStyle/>
        <a:p>
          <a:r>
            <a:rPr lang="es-ES" sz="800" dirty="0" smtClean="0"/>
            <a:t>PNP sensitiva asimétrica*</a:t>
          </a:r>
          <a:endParaRPr lang="es-ES" sz="800" dirty="0"/>
        </a:p>
      </dgm:t>
    </dgm:pt>
    <dgm:pt modelId="{D4CA8C2A-6C03-407F-BB7A-07AF21CED79B}" type="parTrans" cxnId="{D8627482-C06F-48A9-91BD-ADFB34E17774}">
      <dgm:prSet/>
      <dgm:spPr/>
      <dgm:t>
        <a:bodyPr/>
        <a:lstStyle/>
        <a:p>
          <a:endParaRPr lang="es-ES" dirty="0"/>
        </a:p>
      </dgm:t>
    </dgm:pt>
    <dgm:pt modelId="{08F68074-9544-45B9-B1A7-49443536288E}" type="sibTrans" cxnId="{D8627482-C06F-48A9-91BD-ADFB34E17774}">
      <dgm:prSet/>
      <dgm:spPr/>
      <dgm:t>
        <a:bodyPr/>
        <a:lstStyle/>
        <a:p>
          <a:endParaRPr lang="es-ES"/>
        </a:p>
      </dgm:t>
    </dgm:pt>
    <dgm:pt modelId="{BF0A2B57-6447-431A-9E89-D959F55820F0}">
      <dgm:prSet custT="1"/>
      <dgm:spPr/>
      <dgm:t>
        <a:bodyPr/>
        <a:lstStyle/>
        <a:p>
          <a:r>
            <a:rPr lang="es-ES" sz="800" dirty="0" smtClean="0"/>
            <a:t>PNP autonómica*</a:t>
          </a:r>
          <a:endParaRPr lang="es-ES" sz="800" dirty="0"/>
        </a:p>
      </dgm:t>
    </dgm:pt>
    <dgm:pt modelId="{91F67981-0154-4F28-8FA4-1E36DC8946B0}" type="parTrans" cxnId="{1C7B23B1-C5AD-42A5-8A2C-12903786CC40}">
      <dgm:prSet/>
      <dgm:spPr/>
      <dgm:t>
        <a:bodyPr/>
        <a:lstStyle/>
        <a:p>
          <a:endParaRPr lang="es-ES" dirty="0"/>
        </a:p>
      </dgm:t>
    </dgm:pt>
    <dgm:pt modelId="{5AE53D2C-ABB5-42F0-9353-ECD4AFA4C507}" type="sibTrans" cxnId="{1C7B23B1-C5AD-42A5-8A2C-12903786CC40}">
      <dgm:prSet/>
      <dgm:spPr/>
      <dgm:t>
        <a:bodyPr/>
        <a:lstStyle/>
        <a:p>
          <a:endParaRPr lang="es-ES"/>
        </a:p>
      </dgm:t>
    </dgm:pt>
    <dgm:pt modelId="{4CD9542A-F061-419E-89AE-D9F6480C8B23}">
      <dgm:prSet custT="1"/>
      <dgm:spPr/>
      <dgm:t>
        <a:bodyPr/>
        <a:lstStyle/>
        <a:p>
          <a:r>
            <a:rPr lang="es-ES" sz="800" dirty="0" smtClean="0"/>
            <a:t>Predominio axonal:</a:t>
          </a:r>
        </a:p>
        <a:p>
          <a:r>
            <a:rPr lang="es-ES" sz="800" dirty="0" smtClean="0"/>
            <a:t>Tóxicas, metabólicas, fármacos</a:t>
          </a:r>
          <a:endParaRPr lang="es-ES" sz="800" dirty="0"/>
        </a:p>
      </dgm:t>
    </dgm:pt>
    <dgm:pt modelId="{499A7B69-E1F0-4E19-81C1-732FD97F5819}" type="parTrans" cxnId="{7AB95D90-D6FC-4571-8D66-5D96C4A5AE3B}">
      <dgm:prSet/>
      <dgm:spPr/>
      <dgm:t>
        <a:bodyPr/>
        <a:lstStyle/>
        <a:p>
          <a:endParaRPr lang="es-ES" dirty="0"/>
        </a:p>
      </dgm:t>
    </dgm:pt>
    <dgm:pt modelId="{CD3ED93D-B9A4-4DFD-84B1-7EB215DE0A7F}" type="sibTrans" cxnId="{7AB95D90-D6FC-4571-8D66-5D96C4A5AE3B}">
      <dgm:prSet/>
      <dgm:spPr/>
      <dgm:t>
        <a:bodyPr/>
        <a:lstStyle/>
        <a:p>
          <a:endParaRPr lang="es-ES"/>
        </a:p>
      </dgm:t>
    </dgm:pt>
    <dgm:pt modelId="{5795842C-C284-45A6-9F92-B9BD7CD93D42}">
      <dgm:prSet custT="1"/>
      <dgm:spPr/>
      <dgm:t>
        <a:bodyPr/>
        <a:lstStyle/>
        <a:p>
          <a:r>
            <a:rPr lang="es-ES" sz="800" dirty="0" smtClean="0"/>
            <a:t>Agudo: sugestivo SGB</a:t>
          </a:r>
        </a:p>
        <a:p>
          <a:r>
            <a:rPr lang="es-ES" sz="800" dirty="0" smtClean="0"/>
            <a:t>Crónico: sugestivo CIDP</a:t>
          </a:r>
          <a:endParaRPr lang="es-ES" sz="800" dirty="0"/>
        </a:p>
      </dgm:t>
    </dgm:pt>
    <dgm:pt modelId="{64D34940-3ED9-4576-B167-D851AA540AD9}" type="parTrans" cxnId="{8A5F213A-C8CC-452C-8594-27197C82FB7E}">
      <dgm:prSet/>
      <dgm:spPr/>
      <dgm:t>
        <a:bodyPr/>
        <a:lstStyle/>
        <a:p>
          <a:endParaRPr lang="es-ES" dirty="0"/>
        </a:p>
      </dgm:t>
    </dgm:pt>
    <dgm:pt modelId="{694E9C2D-61EB-4D14-A134-4F8B6A480C7C}" type="sibTrans" cxnId="{8A5F213A-C8CC-452C-8594-27197C82FB7E}">
      <dgm:prSet/>
      <dgm:spPr/>
      <dgm:t>
        <a:bodyPr/>
        <a:lstStyle/>
        <a:p>
          <a:endParaRPr lang="es-ES"/>
        </a:p>
      </dgm:t>
    </dgm:pt>
    <dgm:pt modelId="{20990F5B-C3F1-4624-B7DF-7E97AC68A05C}">
      <dgm:prSet custT="1"/>
      <dgm:spPr/>
      <dgm:t>
        <a:bodyPr/>
        <a:lstStyle/>
        <a:p>
          <a:r>
            <a:rPr lang="es-ES" sz="800" dirty="0" smtClean="0"/>
            <a:t>Patrón mononeuritis múltiple</a:t>
          </a:r>
        </a:p>
      </dgm:t>
    </dgm:pt>
    <dgm:pt modelId="{840AA5AF-6460-432B-BA15-A9F3337DDF24}" type="parTrans" cxnId="{CF04877D-74EC-47B4-8F84-63E1A6C3E671}">
      <dgm:prSet/>
      <dgm:spPr/>
      <dgm:t>
        <a:bodyPr/>
        <a:lstStyle/>
        <a:p>
          <a:endParaRPr lang="es-ES" dirty="0"/>
        </a:p>
      </dgm:t>
    </dgm:pt>
    <dgm:pt modelId="{C3CC0B7E-35DD-424B-9FBF-5A650E627991}" type="sibTrans" cxnId="{CF04877D-74EC-47B4-8F84-63E1A6C3E671}">
      <dgm:prSet/>
      <dgm:spPr/>
      <dgm:t>
        <a:bodyPr/>
        <a:lstStyle/>
        <a:p>
          <a:endParaRPr lang="es-ES"/>
        </a:p>
      </dgm:t>
    </dgm:pt>
    <dgm:pt modelId="{89031B03-9871-4966-841A-EB5B03CED209}">
      <dgm:prSet custT="1"/>
      <dgm:spPr/>
      <dgm:t>
        <a:bodyPr/>
        <a:lstStyle/>
        <a:p>
          <a:r>
            <a:rPr lang="es-ES" sz="800" dirty="0" smtClean="0"/>
            <a:t>Axonal:</a:t>
          </a:r>
        </a:p>
        <a:p>
          <a:r>
            <a:rPr lang="es-ES" sz="800" dirty="0" smtClean="0"/>
            <a:t>Diabetes, vasculitis, sarcoidosis, hepatitis C</a:t>
          </a:r>
        </a:p>
      </dgm:t>
    </dgm:pt>
    <dgm:pt modelId="{CBAE4EB3-BB58-4E79-AA72-3F832095E68B}" type="parTrans" cxnId="{9ADE191F-0E17-434A-A67F-84818D2E8581}">
      <dgm:prSet/>
      <dgm:spPr/>
      <dgm:t>
        <a:bodyPr/>
        <a:lstStyle/>
        <a:p>
          <a:endParaRPr lang="es-ES" dirty="0"/>
        </a:p>
      </dgm:t>
    </dgm:pt>
    <dgm:pt modelId="{CA77497F-BE39-4727-99BC-27DA63B43A41}" type="sibTrans" cxnId="{9ADE191F-0E17-434A-A67F-84818D2E8581}">
      <dgm:prSet/>
      <dgm:spPr/>
      <dgm:t>
        <a:bodyPr/>
        <a:lstStyle/>
        <a:p>
          <a:endParaRPr lang="es-ES"/>
        </a:p>
      </dgm:t>
    </dgm:pt>
    <dgm:pt modelId="{3F7C9B4B-CAE3-4C13-819C-10C6BF11E23B}">
      <dgm:prSet/>
      <dgm:spPr/>
      <dgm:t>
        <a:bodyPr/>
        <a:lstStyle/>
        <a:p>
          <a:r>
            <a:rPr lang="es-ES" dirty="0" smtClean="0"/>
            <a:t>Desmielinizante:</a:t>
          </a:r>
        </a:p>
        <a:p>
          <a:r>
            <a:rPr lang="es-ES" dirty="0" smtClean="0"/>
            <a:t>Lewis-Sumner, tomacular</a:t>
          </a:r>
          <a:endParaRPr lang="es-ES" dirty="0"/>
        </a:p>
      </dgm:t>
    </dgm:pt>
    <dgm:pt modelId="{0CFD9F22-BC68-4DC5-A55E-548FF5E5C7B4}" type="parTrans" cxnId="{EAD0B915-40DA-4B51-A7EF-32BF76B168C2}">
      <dgm:prSet/>
      <dgm:spPr/>
      <dgm:t>
        <a:bodyPr/>
        <a:lstStyle/>
        <a:p>
          <a:endParaRPr lang="es-ES" dirty="0"/>
        </a:p>
      </dgm:t>
    </dgm:pt>
    <dgm:pt modelId="{E506092E-FDF3-4496-8787-93DDDCAA9EAF}" type="sibTrans" cxnId="{EAD0B915-40DA-4B51-A7EF-32BF76B168C2}">
      <dgm:prSet/>
      <dgm:spPr/>
      <dgm:t>
        <a:bodyPr/>
        <a:lstStyle/>
        <a:p>
          <a:endParaRPr lang="es-ES"/>
        </a:p>
      </dgm:t>
    </dgm:pt>
    <dgm:pt modelId="{C386ABC1-C1CB-4E0B-9BE6-5B970983ECF3}">
      <dgm:prSet custT="1"/>
      <dgm:spPr/>
      <dgm:t>
        <a:bodyPr/>
        <a:lstStyle/>
        <a:p>
          <a:r>
            <a:rPr lang="es-ES" sz="800" dirty="0" smtClean="0"/>
            <a:t>Polirradiculopatía, </a:t>
          </a:r>
        </a:p>
        <a:p>
          <a:r>
            <a:rPr lang="es-ES" sz="800" dirty="0" smtClean="0"/>
            <a:t>Plexopatía, </a:t>
          </a:r>
        </a:p>
        <a:p>
          <a:r>
            <a:rPr lang="es-ES" sz="800" dirty="0" smtClean="0"/>
            <a:t>Mononeuropatía</a:t>
          </a:r>
          <a:endParaRPr lang="es-ES" sz="800" dirty="0"/>
        </a:p>
      </dgm:t>
    </dgm:pt>
    <dgm:pt modelId="{92B663B7-4161-4395-9046-BE1D39A6C6CC}" type="parTrans" cxnId="{B01EC576-185C-4AA1-9AF0-AC26380FB328}">
      <dgm:prSet/>
      <dgm:spPr/>
      <dgm:t>
        <a:bodyPr/>
        <a:lstStyle/>
        <a:p>
          <a:endParaRPr lang="es-ES" dirty="0"/>
        </a:p>
      </dgm:t>
    </dgm:pt>
    <dgm:pt modelId="{5C001C1B-848B-4FF9-B433-39B1DC982197}" type="sibTrans" cxnId="{B01EC576-185C-4AA1-9AF0-AC26380FB328}">
      <dgm:prSet/>
      <dgm:spPr/>
      <dgm:t>
        <a:bodyPr/>
        <a:lstStyle/>
        <a:p>
          <a:endParaRPr lang="es-ES"/>
        </a:p>
      </dgm:t>
    </dgm:pt>
    <dgm:pt modelId="{565C5BA0-299A-4DB8-9F5F-E3BE4519E972}">
      <dgm:prSet custT="1"/>
      <dgm:spPr/>
      <dgm:t>
        <a:bodyPr/>
        <a:lstStyle/>
        <a:p>
          <a:r>
            <a:rPr lang="es-ES" sz="800" dirty="0" smtClean="0"/>
            <a:t>Enfermedad de motoneurona, neuropatía motora multifocal</a:t>
          </a:r>
          <a:endParaRPr lang="es-ES" sz="800" dirty="0"/>
        </a:p>
      </dgm:t>
    </dgm:pt>
    <dgm:pt modelId="{04DD750C-B4B8-40D5-A847-3094CD7660B9}" type="parTrans" cxnId="{67EDF069-B813-4B9C-9749-9E9AA077DEE3}">
      <dgm:prSet/>
      <dgm:spPr/>
      <dgm:t>
        <a:bodyPr/>
        <a:lstStyle/>
        <a:p>
          <a:endParaRPr lang="es-ES" dirty="0"/>
        </a:p>
      </dgm:t>
    </dgm:pt>
    <dgm:pt modelId="{460E6DD5-C064-47A6-8324-C994C28EA802}" type="sibTrans" cxnId="{67EDF069-B813-4B9C-9749-9E9AA077DEE3}">
      <dgm:prSet/>
      <dgm:spPr/>
      <dgm:t>
        <a:bodyPr/>
        <a:lstStyle/>
        <a:p>
          <a:endParaRPr lang="es-ES"/>
        </a:p>
      </dgm:t>
    </dgm:pt>
    <dgm:pt modelId="{5E6341AD-D8EE-4215-9031-0F49AE5B14D8}">
      <dgm:prSet custT="1"/>
      <dgm:spPr/>
      <dgm:t>
        <a:bodyPr/>
        <a:lstStyle/>
        <a:p>
          <a:r>
            <a:rPr lang="es-ES" sz="700" dirty="0" smtClean="0"/>
            <a:t>Diabetes, ↓B12, asociada a MGUS, insuficiencia renal, alcohol, ↓B1, hipotiroidismo</a:t>
          </a:r>
          <a:endParaRPr lang="es-ES" sz="700" dirty="0"/>
        </a:p>
      </dgm:t>
    </dgm:pt>
    <dgm:pt modelId="{AE16B6AC-9116-4BF7-9108-6954F8C35CEB}" type="parTrans" cxnId="{5C9D82ED-8A12-4AA6-925D-2A6007B7E3C9}">
      <dgm:prSet/>
      <dgm:spPr/>
      <dgm:t>
        <a:bodyPr/>
        <a:lstStyle/>
        <a:p>
          <a:endParaRPr lang="es-ES" dirty="0"/>
        </a:p>
      </dgm:t>
    </dgm:pt>
    <dgm:pt modelId="{E1C197C0-E074-49CF-BEA1-E824EDB1FB61}" type="sibTrans" cxnId="{5C9D82ED-8A12-4AA6-925D-2A6007B7E3C9}">
      <dgm:prSet/>
      <dgm:spPr/>
      <dgm:t>
        <a:bodyPr/>
        <a:lstStyle/>
        <a:p>
          <a:endParaRPr lang="es-ES"/>
        </a:p>
      </dgm:t>
    </dgm:pt>
    <dgm:pt modelId="{1E34AA3A-B968-43D8-9A7B-83BCAB85039E}">
      <dgm:prSet custT="1"/>
      <dgm:spPr/>
      <dgm:t>
        <a:bodyPr/>
        <a:lstStyle/>
        <a:p>
          <a:r>
            <a:rPr lang="es-ES" sz="700" dirty="0" smtClean="0"/>
            <a:t>Ganglionopatía: </a:t>
          </a:r>
        </a:p>
        <a:p>
          <a:r>
            <a:rPr lang="es-ES" sz="700" dirty="0" smtClean="0"/>
            <a:t>Paraneoplásica, Sjögren, toxicidad por B6, quimioterapia</a:t>
          </a:r>
        </a:p>
        <a:p>
          <a:r>
            <a:rPr lang="es-ES" sz="600" dirty="0" smtClean="0"/>
            <a:t> </a:t>
          </a:r>
          <a:endParaRPr lang="es-ES" sz="600" dirty="0"/>
        </a:p>
      </dgm:t>
    </dgm:pt>
    <dgm:pt modelId="{EA2FBE85-CEFB-4F29-B326-805A7872DF6A}" type="parTrans" cxnId="{0FB86FD8-BFBC-45C9-BEB3-BF8E7BFEF20E}">
      <dgm:prSet/>
      <dgm:spPr/>
      <dgm:t>
        <a:bodyPr/>
        <a:lstStyle/>
        <a:p>
          <a:endParaRPr lang="es-ES" dirty="0"/>
        </a:p>
      </dgm:t>
    </dgm:pt>
    <dgm:pt modelId="{AFAED4A2-8125-47A8-A045-9F4BBC851062}" type="sibTrans" cxnId="{0FB86FD8-BFBC-45C9-BEB3-BF8E7BFEF20E}">
      <dgm:prSet/>
      <dgm:spPr/>
      <dgm:t>
        <a:bodyPr/>
        <a:lstStyle/>
        <a:p>
          <a:endParaRPr lang="es-ES"/>
        </a:p>
      </dgm:t>
    </dgm:pt>
    <dgm:pt modelId="{8937649E-7A5A-4ABE-8AC6-44B8855E9BA0}">
      <dgm:prSet custT="1"/>
      <dgm:spPr/>
      <dgm:t>
        <a:bodyPr/>
        <a:lstStyle/>
        <a:p>
          <a:r>
            <a:rPr lang="es-ES" sz="800" dirty="0" smtClean="0"/>
            <a:t>Diabetes, amiloidosis, SGB, porfirias, VIH, vincristina, idiopática</a:t>
          </a:r>
          <a:endParaRPr lang="es-ES" sz="800" dirty="0"/>
        </a:p>
      </dgm:t>
    </dgm:pt>
    <dgm:pt modelId="{ACC6A157-573C-46A8-962D-82A68C4A4EB9}" type="parTrans" cxnId="{B4694DFD-D004-44B2-9962-918E9C2E4EBB}">
      <dgm:prSet/>
      <dgm:spPr/>
      <dgm:t>
        <a:bodyPr/>
        <a:lstStyle/>
        <a:p>
          <a:endParaRPr lang="es-ES" dirty="0"/>
        </a:p>
      </dgm:t>
    </dgm:pt>
    <dgm:pt modelId="{ADE0C79C-376D-4FC0-B58D-A8FA2B6DCF0F}" type="sibTrans" cxnId="{B4694DFD-D004-44B2-9962-918E9C2E4EBB}">
      <dgm:prSet/>
      <dgm:spPr/>
      <dgm:t>
        <a:bodyPr/>
        <a:lstStyle/>
        <a:p>
          <a:endParaRPr lang="es-ES"/>
        </a:p>
      </dgm:t>
    </dgm:pt>
    <dgm:pt modelId="{6F248877-A05E-470F-B7B5-45B04973AC67}">
      <dgm:prSet/>
      <dgm:spPr/>
      <dgm:t>
        <a:bodyPr/>
        <a:lstStyle/>
        <a:p>
          <a:r>
            <a:rPr lang="es-ES" dirty="0" smtClean="0"/>
            <a:t>Si asocia déficit motoneurona superior → ↓ B12 o ↓ cobre</a:t>
          </a:r>
          <a:endParaRPr lang="es-ES" dirty="0"/>
        </a:p>
      </dgm:t>
    </dgm:pt>
    <dgm:pt modelId="{570857A2-1B9C-4426-9D08-C9B8C8C5B5FE}" type="parTrans" cxnId="{5C30794D-EF85-4119-AE90-59B1A6DC0232}">
      <dgm:prSet/>
      <dgm:spPr/>
      <dgm:t>
        <a:bodyPr/>
        <a:lstStyle/>
        <a:p>
          <a:endParaRPr lang="es-ES" dirty="0"/>
        </a:p>
      </dgm:t>
    </dgm:pt>
    <dgm:pt modelId="{FFAF13BF-1E32-4187-88EE-C105B624CF00}" type="sibTrans" cxnId="{5C30794D-EF85-4119-AE90-59B1A6DC0232}">
      <dgm:prSet/>
      <dgm:spPr/>
      <dgm:t>
        <a:bodyPr/>
        <a:lstStyle/>
        <a:p>
          <a:endParaRPr lang="es-ES"/>
        </a:p>
      </dgm:t>
    </dgm:pt>
    <dgm:pt modelId="{E3403983-497A-405F-9CD3-D4AFAEC643AC}">
      <dgm:prSet/>
      <dgm:spPr/>
      <dgm:t>
        <a:bodyPr/>
        <a:lstStyle/>
        <a:p>
          <a:r>
            <a:rPr lang="es-ES" dirty="0" smtClean="0"/>
            <a:t>*En ocasiones presentación como “PNP de fibra fina”</a:t>
          </a:r>
          <a:endParaRPr lang="es-ES" dirty="0"/>
        </a:p>
      </dgm:t>
    </dgm:pt>
    <dgm:pt modelId="{FD5E1FEF-27D9-40AE-937B-EF7F4D6CF833}" type="parTrans" cxnId="{59722C24-BA0B-4C98-9532-89D395C637EA}">
      <dgm:prSet/>
      <dgm:spPr/>
      <dgm:t>
        <a:bodyPr/>
        <a:lstStyle/>
        <a:p>
          <a:endParaRPr lang="es-ES"/>
        </a:p>
      </dgm:t>
    </dgm:pt>
    <dgm:pt modelId="{EC2F21B9-0671-43EB-B808-D033161518B7}" type="sibTrans" cxnId="{59722C24-BA0B-4C98-9532-89D395C637EA}">
      <dgm:prSet/>
      <dgm:spPr/>
      <dgm:t>
        <a:bodyPr/>
        <a:lstStyle/>
        <a:p>
          <a:endParaRPr lang="es-ES"/>
        </a:p>
      </dgm:t>
    </dgm:pt>
    <dgm:pt modelId="{36E47B93-1692-4805-9ADC-2AFE26F6C3C5}" type="pres">
      <dgm:prSet presAssocID="{8DDB76CF-DB28-4B4C-99FC-B09447C4A55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1C3C2863-AF78-45F2-AFEA-06C9E05B11FA}" type="pres">
      <dgm:prSet presAssocID="{7CFF11E2-E9A4-48AD-9F91-9542A3A15F7D}" presName="hierRoot1" presStyleCnt="0"/>
      <dgm:spPr/>
      <dgm:t>
        <a:bodyPr/>
        <a:lstStyle/>
        <a:p>
          <a:endParaRPr lang="es-ES"/>
        </a:p>
      </dgm:t>
    </dgm:pt>
    <dgm:pt modelId="{C3507AE1-C8E6-45AF-BA5F-DFCB673CA2BE}" type="pres">
      <dgm:prSet presAssocID="{7CFF11E2-E9A4-48AD-9F91-9542A3A15F7D}" presName="composite" presStyleCnt="0"/>
      <dgm:spPr/>
      <dgm:t>
        <a:bodyPr/>
        <a:lstStyle/>
        <a:p>
          <a:endParaRPr lang="es-ES"/>
        </a:p>
      </dgm:t>
    </dgm:pt>
    <dgm:pt modelId="{812B152B-C114-4F0C-8A94-9A62FDFF95B4}" type="pres">
      <dgm:prSet presAssocID="{7CFF11E2-E9A4-48AD-9F91-9542A3A15F7D}" presName="background" presStyleLbl="node0" presStyleIdx="0" presStyleCnt="2"/>
      <dgm:spPr/>
      <dgm:t>
        <a:bodyPr/>
        <a:lstStyle/>
        <a:p>
          <a:endParaRPr lang="es-ES"/>
        </a:p>
      </dgm:t>
    </dgm:pt>
    <dgm:pt modelId="{0073BF5E-51F6-488E-AED0-FAF5B6A6CAEE}" type="pres">
      <dgm:prSet presAssocID="{7CFF11E2-E9A4-48AD-9F91-9542A3A15F7D}" presName="text" presStyleLbl="fgAcc0" presStyleIdx="0" presStyleCnt="2" custLinFactX="97985" custLinFactY="-68068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6831F6A-0C33-49DC-992D-C9E3F0F53239}" type="pres">
      <dgm:prSet presAssocID="{7CFF11E2-E9A4-48AD-9F91-9542A3A15F7D}" presName="hierChild2" presStyleCnt="0"/>
      <dgm:spPr/>
      <dgm:t>
        <a:bodyPr/>
        <a:lstStyle/>
        <a:p>
          <a:endParaRPr lang="es-ES"/>
        </a:p>
      </dgm:t>
    </dgm:pt>
    <dgm:pt modelId="{51395D1D-E0C8-4390-AA4F-B52C7A1D04CC}" type="pres">
      <dgm:prSet presAssocID="{D0B45B06-BDE7-4D93-AEC2-B0EA3343CD97}" presName="Name10" presStyleLbl="parChTrans1D2" presStyleIdx="0" presStyleCnt="1"/>
      <dgm:spPr/>
      <dgm:t>
        <a:bodyPr/>
        <a:lstStyle/>
        <a:p>
          <a:endParaRPr lang="es-ES"/>
        </a:p>
      </dgm:t>
    </dgm:pt>
    <dgm:pt modelId="{5C89300C-7C7C-445E-9D87-634AF9F158C8}" type="pres">
      <dgm:prSet presAssocID="{A386D236-6463-4DB6-A58D-E47EF90DD272}" presName="hierRoot2" presStyleCnt="0"/>
      <dgm:spPr/>
      <dgm:t>
        <a:bodyPr/>
        <a:lstStyle/>
        <a:p>
          <a:endParaRPr lang="es-ES"/>
        </a:p>
      </dgm:t>
    </dgm:pt>
    <dgm:pt modelId="{E5F685CD-AB93-411E-9113-8EB89AC93106}" type="pres">
      <dgm:prSet presAssocID="{A386D236-6463-4DB6-A58D-E47EF90DD272}" presName="composite2" presStyleCnt="0"/>
      <dgm:spPr/>
      <dgm:t>
        <a:bodyPr/>
        <a:lstStyle/>
        <a:p>
          <a:endParaRPr lang="es-ES"/>
        </a:p>
      </dgm:t>
    </dgm:pt>
    <dgm:pt modelId="{77D25C88-51D2-4976-9D24-FC84E57799DA}" type="pres">
      <dgm:prSet presAssocID="{A386D236-6463-4DB6-A58D-E47EF90DD272}" presName="background2" presStyleLbl="node2" presStyleIdx="0" presStyleCnt="1"/>
      <dgm:spPr/>
      <dgm:t>
        <a:bodyPr/>
        <a:lstStyle/>
        <a:p>
          <a:endParaRPr lang="es-ES"/>
        </a:p>
      </dgm:t>
    </dgm:pt>
    <dgm:pt modelId="{00BF2568-1928-4AA2-9399-590E17B2D46F}" type="pres">
      <dgm:prSet presAssocID="{A386D236-6463-4DB6-A58D-E47EF90DD272}" presName="text2" presStyleLbl="fgAcc2" presStyleIdx="0" presStyleCnt="1" custLinFactNeighborX="11588" custLinFactNeighborY="-2539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439C80A-72E5-4799-8341-24B3CAA98904}" type="pres">
      <dgm:prSet presAssocID="{A386D236-6463-4DB6-A58D-E47EF90DD272}" presName="hierChild3" presStyleCnt="0"/>
      <dgm:spPr/>
      <dgm:t>
        <a:bodyPr/>
        <a:lstStyle/>
        <a:p>
          <a:endParaRPr lang="es-ES"/>
        </a:p>
      </dgm:t>
    </dgm:pt>
    <dgm:pt modelId="{13537EA9-BBC7-46B4-AFC7-E6F50519B01F}" type="pres">
      <dgm:prSet presAssocID="{6ECB5F69-9E6C-405C-BB2B-C18F552A4920}" presName="Name17" presStyleLbl="parChTrans1D3" presStyleIdx="0" presStyleCnt="1"/>
      <dgm:spPr/>
      <dgm:t>
        <a:bodyPr/>
        <a:lstStyle/>
        <a:p>
          <a:endParaRPr lang="es-ES"/>
        </a:p>
      </dgm:t>
    </dgm:pt>
    <dgm:pt modelId="{BD806973-7150-4B48-B12C-BE4013E96D7F}" type="pres">
      <dgm:prSet presAssocID="{7ECCA82D-E48F-40AE-AC72-562BD20829CC}" presName="hierRoot3" presStyleCnt="0"/>
      <dgm:spPr/>
      <dgm:t>
        <a:bodyPr/>
        <a:lstStyle/>
        <a:p>
          <a:endParaRPr lang="es-ES"/>
        </a:p>
      </dgm:t>
    </dgm:pt>
    <dgm:pt modelId="{1F342C4B-D3E3-4034-86A8-74D36681DC59}" type="pres">
      <dgm:prSet presAssocID="{7ECCA82D-E48F-40AE-AC72-562BD20829CC}" presName="composite3" presStyleCnt="0"/>
      <dgm:spPr/>
      <dgm:t>
        <a:bodyPr/>
        <a:lstStyle/>
        <a:p>
          <a:endParaRPr lang="es-ES"/>
        </a:p>
      </dgm:t>
    </dgm:pt>
    <dgm:pt modelId="{E7E828A1-E71E-4BCA-8873-D08457EBC225}" type="pres">
      <dgm:prSet presAssocID="{7ECCA82D-E48F-40AE-AC72-562BD20829CC}" presName="background3" presStyleLbl="node3" presStyleIdx="0" presStyleCnt="1"/>
      <dgm:spPr/>
      <dgm:t>
        <a:bodyPr/>
        <a:lstStyle/>
        <a:p>
          <a:endParaRPr lang="es-ES"/>
        </a:p>
      </dgm:t>
    </dgm:pt>
    <dgm:pt modelId="{56C6D646-E521-421A-81C0-753C90F6ACF1}" type="pres">
      <dgm:prSet presAssocID="{7ECCA82D-E48F-40AE-AC72-562BD20829CC}" presName="text3" presStyleLbl="fgAcc3" presStyleIdx="0" presStyleCnt="1" custLinFactNeighborX="11588" custLinFactNeighborY="-19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F8EE689-4A14-4988-B652-F93B91D7D60D}" type="pres">
      <dgm:prSet presAssocID="{7ECCA82D-E48F-40AE-AC72-562BD20829CC}" presName="hierChild4" presStyleCnt="0"/>
      <dgm:spPr/>
      <dgm:t>
        <a:bodyPr/>
        <a:lstStyle/>
        <a:p>
          <a:endParaRPr lang="es-ES"/>
        </a:p>
      </dgm:t>
    </dgm:pt>
    <dgm:pt modelId="{C7B0A22A-96A6-44CF-B362-4A0E093F0EEE}" type="pres">
      <dgm:prSet presAssocID="{9073634E-77B2-4AC4-BC4E-0DB70847D429}" presName="Name23" presStyleLbl="parChTrans1D4" presStyleIdx="0" presStyleCnt="19"/>
      <dgm:spPr/>
      <dgm:t>
        <a:bodyPr/>
        <a:lstStyle/>
        <a:p>
          <a:endParaRPr lang="es-ES"/>
        </a:p>
      </dgm:t>
    </dgm:pt>
    <dgm:pt modelId="{32BB8BCB-3405-450D-8F40-E86A5D186822}" type="pres">
      <dgm:prSet presAssocID="{65726EE8-D9D9-4D7D-9CB9-8EF44935AD13}" presName="hierRoot4" presStyleCnt="0"/>
      <dgm:spPr/>
      <dgm:t>
        <a:bodyPr/>
        <a:lstStyle/>
        <a:p>
          <a:endParaRPr lang="es-ES"/>
        </a:p>
      </dgm:t>
    </dgm:pt>
    <dgm:pt modelId="{75C52CEA-2535-4EE9-919F-24C129D2E9B9}" type="pres">
      <dgm:prSet presAssocID="{65726EE8-D9D9-4D7D-9CB9-8EF44935AD13}" presName="composite4" presStyleCnt="0"/>
      <dgm:spPr/>
      <dgm:t>
        <a:bodyPr/>
        <a:lstStyle/>
        <a:p>
          <a:endParaRPr lang="es-ES"/>
        </a:p>
      </dgm:t>
    </dgm:pt>
    <dgm:pt modelId="{F0CC91D6-C5CC-4185-9542-73E0E8112B4B}" type="pres">
      <dgm:prSet presAssocID="{65726EE8-D9D9-4D7D-9CB9-8EF44935AD13}" presName="background4" presStyleLbl="node4" presStyleIdx="0" presStyleCnt="19"/>
      <dgm:spPr/>
      <dgm:t>
        <a:bodyPr/>
        <a:lstStyle/>
        <a:p>
          <a:endParaRPr lang="es-ES"/>
        </a:p>
      </dgm:t>
    </dgm:pt>
    <dgm:pt modelId="{83534F8E-9C94-43CA-AB08-BD0AEC7BF13C}" type="pres">
      <dgm:prSet presAssocID="{65726EE8-D9D9-4D7D-9CB9-8EF44935AD13}" presName="text4" presStyleLbl="fgAcc4" presStyleIdx="0" presStyleCnt="19" custLinFactNeighborX="313" custLinFactNeighborY="896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6B2179-7DF1-45A9-B877-725923A30BD4}" type="pres">
      <dgm:prSet presAssocID="{65726EE8-D9D9-4D7D-9CB9-8EF44935AD13}" presName="hierChild5" presStyleCnt="0"/>
      <dgm:spPr/>
      <dgm:t>
        <a:bodyPr/>
        <a:lstStyle/>
        <a:p>
          <a:endParaRPr lang="es-ES"/>
        </a:p>
      </dgm:t>
    </dgm:pt>
    <dgm:pt modelId="{283F37A0-FC77-4491-944F-97ADF46822C8}" type="pres">
      <dgm:prSet presAssocID="{499A7B69-E1F0-4E19-81C1-732FD97F5819}" presName="Name23" presStyleLbl="parChTrans1D4" presStyleIdx="1" presStyleCnt="19"/>
      <dgm:spPr/>
      <dgm:t>
        <a:bodyPr/>
        <a:lstStyle/>
        <a:p>
          <a:endParaRPr lang="es-ES"/>
        </a:p>
      </dgm:t>
    </dgm:pt>
    <dgm:pt modelId="{B398D2D2-AE68-4180-82AB-5539D9735F1F}" type="pres">
      <dgm:prSet presAssocID="{4CD9542A-F061-419E-89AE-D9F6480C8B23}" presName="hierRoot4" presStyleCnt="0"/>
      <dgm:spPr/>
      <dgm:t>
        <a:bodyPr/>
        <a:lstStyle/>
        <a:p>
          <a:endParaRPr lang="es-ES"/>
        </a:p>
      </dgm:t>
    </dgm:pt>
    <dgm:pt modelId="{87DF2D1B-26D7-4823-A320-2CC1FE24AAB8}" type="pres">
      <dgm:prSet presAssocID="{4CD9542A-F061-419E-89AE-D9F6480C8B23}" presName="composite4" presStyleCnt="0"/>
      <dgm:spPr/>
      <dgm:t>
        <a:bodyPr/>
        <a:lstStyle/>
        <a:p>
          <a:endParaRPr lang="es-ES"/>
        </a:p>
      </dgm:t>
    </dgm:pt>
    <dgm:pt modelId="{9A8B6886-DC33-4873-820D-0D04972F8E90}" type="pres">
      <dgm:prSet presAssocID="{4CD9542A-F061-419E-89AE-D9F6480C8B23}" presName="background4" presStyleLbl="node4" presStyleIdx="1" presStyleCnt="19"/>
      <dgm:spPr/>
      <dgm:t>
        <a:bodyPr/>
        <a:lstStyle/>
        <a:p>
          <a:endParaRPr lang="es-ES"/>
        </a:p>
      </dgm:t>
    </dgm:pt>
    <dgm:pt modelId="{E8B58ABD-585C-4C23-8407-788E61AD65A9}" type="pres">
      <dgm:prSet presAssocID="{4CD9542A-F061-419E-89AE-D9F6480C8B23}" presName="text4" presStyleLbl="fgAcc4" presStyleIdx="1" presStyleCnt="19" custLinFactY="15176" custLinFactNeighborX="313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E3E1A69-0422-4543-AEF4-0AD3527A398D}" type="pres">
      <dgm:prSet presAssocID="{4CD9542A-F061-419E-89AE-D9F6480C8B23}" presName="hierChild5" presStyleCnt="0"/>
      <dgm:spPr/>
      <dgm:t>
        <a:bodyPr/>
        <a:lstStyle/>
        <a:p>
          <a:endParaRPr lang="es-ES"/>
        </a:p>
      </dgm:t>
    </dgm:pt>
    <dgm:pt modelId="{66DC7F7C-EE99-4985-AD18-3E4706C16DDD}" type="pres">
      <dgm:prSet presAssocID="{E6F1A90F-FC22-4E3C-B5EE-8DB564679164}" presName="Name23" presStyleLbl="parChTrans1D4" presStyleIdx="2" presStyleCnt="19"/>
      <dgm:spPr/>
      <dgm:t>
        <a:bodyPr/>
        <a:lstStyle/>
        <a:p>
          <a:endParaRPr lang="es-ES"/>
        </a:p>
      </dgm:t>
    </dgm:pt>
    <dgm:pt modelId="{029145E7-E19E-497E-9957-A116D2F1B228}" type="pres">
      <dgm:prSet presAssocID="{D300CC08-AE0E-4E13-AA8D-A9F6D1502A1C}" presName="hierRoot4" presStyleCnt="0"/>
      <dgm:spPr/>
      <dgm:t>
        <a:bodyPr/>
        <a:lstStyle/>
        <a:p>
          <a:endParaRPr lang="es-ES"/>
        </a:p>
      </dgm:t>
    </dgm:pt>
    <dgm:pt modelId="{0453067A-F27F-47D0-BC37-9BAB1B4EDC75}" type="pres">
      <dgm:prSet presAssocID="{D300CC08-AE0E-4E13-AA8D-A9F6D1502A1C}" presName="composite4" presStyleCnt="0"/>
      <dgm:spPr/>
      <dgm:t>
        <a:bodyPr/>
        <a:lstStyle/>
        <a:p>
          <a:endParaRPr lang="es-ES"/>
        </a:p>
      </dgm:t>
    </dgm:pt>
    <dgm:pt modelId="{0F371189-E23D-482E-B6A7-23A37C6C2A8A}" type="pres">
      <dgm:prSet presAssocID="{D300CC08-AE0E-4E13-AA8D-A9F6D1502A1C}" presName="background4" presStyleLbl="node4" presStyleIdx="2" presStyleCnt="19"/>
      <dgm:spPr/>
      <dgm:t>
        <a:bodyPr/>
        <a:lstStyle/>
        <a:p>
          <a:endParaRPr lang="es-ES"/>
        </a:p>
      </dgm:t>
    </dgm:pt>
    <dgm:pt modelId="{25F42778-11FB-4021-AEA9-C9E2E6B75355}" type="pres">
      <dgm:prSet presAssocID="{D300CC08-AE0E-4E13-AA8D-A9F6D1502A1C}" presName="text4" presStyleLbl="fgAcc4" presStyleIdx="2" presStyleCnt="19" custLinFactNeighborX="313" custLinFactNeighborY="896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9A9622-3F44-40F1-99D7-99B75DB297F4}" type="pres">
      <dgm:prSet presAssocID="{D300CC08-AE0E-4E13-AA8D-A9F6D1502A1C}" presName="hierChild5" presStyleCnt="0"/>
      <dgm:spPr/>
      <dgm:t>
        <a:bodyPr/>
        <a:lstStyle/>
        <a:p>
          <a:endParaRPr lang="es-ES"/>
        </a:p>
      </dgm:t>
    </dgm:pt>
    <dgm:pt modelId="{534B6ADA-1B3A-4F28-92F6-22BB1B0D9403}" type="pres">
      <dgm:prSet presAssocID="{64D34940-3ED9-4576-B167-D851AA540AD9}" presName="Name23" presStyleLbl="parChTrans1D4" presStyleIdx="3" presStyleCnt="19"/>
      <dgm:spPr/>
      <dgm:t>
        <a:bodyPr/>
        <a:lstStyle/>
        <a:p>
          <a:endParaRPr lang="es-ES"/>
        </a:p>
      </dgm:t>
    </dgm:pt>
    <dgm:pt modelId="{5D2EC5EF-ECD4-478A-AA69-848DFBF7266B}" type="pres">
      <dgm:prSet presAssocID="{5795842C-C284-45A6-9F92-B9BD7CD93D42}" presName="hierRoot4" presStyleCnt="0"/>
      <dgm:spPr/>
      <dgm:t>
        <a:bodyPr/>
        <a:lstStyle/>
        <a:p>
          <a:endParaRPr lang="es-ES"/>
        </a:p>
      </dgm:t>
    </dgm:pt>
    <dgm:pt modelId="{C3DF3FCF-81DD-4E97-9F49-EDDBDEFD2826}" type="pres">
      <dgm:prSet presAssocID="{5795842C-C284-45A6-9F92-B9BD7CD93D42}" presName="composite4" presStyleCnt="0"/>
      <dgm:spPr/>
      <dgm:t>
        <a:bodyPr/>
        <a:lstStyle/>
        <a:p>
          <a:endParaRPr lang="es-ES"/>
        </a:p>
      </dgm:t>
    </dgm:pt>
    <dgm:pt modelId="{78F305D0-F69E-4B09-880C-CC6B0506EFDD}" type="pres">
      <dgm:prSet presAssocID="{5795842C-C284-45A6-9F92-B9BD7CD93D42}" presName="background4" presStyleLbl="node4" presStyleIdx="3" presStyleCnt="19"/>
      <dgm:spPr/>
      <dgm:t>
        <a:bodyPr/>
        <a:lstStyle/>
        <a:p>
          <a:endParaRPr lang="es-ES"/>
        </a:p>
      </dgm:t>
    </dgm:pt>
    <dgm:pt modelId="{E449DE0B-DB85-48BD-B1D6-69AB51F127B1}" type="pres">
      <dgm:prSet presAssocID="{5795842C-C284-45A6-9F92-B9BD7CD93D42}" presName="text4" presStyleLbl="fgAcc4" presStyleIdx="3" presStyleCnt="19" custLinFactY="15176" custLinFactNeighborX="313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BFE5394-BEB0-4441-8266-0E46C491E695}" type="pres">
      <dgm:prSet presAssocID="{5795842C-C284-45A6-9F92-B9BD7CD93D42}" presName="hierChild5" presStyleCnt="0"/>
      <dgm:spPr/>
      <dgm:t>
        <a:bodyPr/>
        <a:lstStyle/>
        <a:p>
          <a:endParaRPr lang="es-ES"/>
        </a:p>
      </dgm:t>
    </dgm:pt>
    <dgm:pt modelId="{CB0ED2D2-01B5-4DA6-B1EC-465E6F175552}" type="pres">
      <dgm:prSet presAssocID="{59B3ED74-E368-4A1C-87A1-B24E9A3B6391}" presName="Name23" presStyleLbl="parChTrans1D4" presStyleIdx="4" presStyleCnt="19"/>
      <dgm:spPr/>
      <dgm:t>
        <a:bodyPr/>
        <a:lstStyle/>
        <a:p>
          <a:endParaRPr lang="es-ES"/>
        </a:p>
      </dgm:t>
    </dgm:pt>
    <dgm:pt modelId="{69977771-1885-44F9-8EC3-046665D55C6C}" type="pres">
      <dgm:prSet presAssocID="{80ADB2B6-5F1C-4497-B3AA-CC82AEEF5F68}" presName="hierRoot4" presStyleCnt="0"/>
      <dgm:spPr/>
      <dgm:t>
        <a:bodyPr/>
        <a:lstStyle/>
        <a:p>
          <a:endParaRPr lang="es-ES"/>
        </a:p>
      </dgm:t>
    </dgm:pt>
    <dgm:pt modelId="{EA04A8D7-8282-4A80-B036-7BCA435DDA71}" type="pres">
      <dgm:prSet presAssocID="{80ADB2B6-5F1C-4497-B3AA-CC82AEEF5F68}" presName="composite4" presStyleCnt="0"/>
      <dgm:spPr/>
      <dgm:t>
        <a:bodyPr/>
        <a:lstStyle/>
        <a:p>
          <a:endParaRPr lang="es-ES"/>
        </a:p>
      </dgm:t>
    </dgm:pt>
    <dgm:pt modelId="{74CFF818-92EB-4FE4-8284-174489661A48}" type="pres">
      <dgm:prSet presAssocID="{80ADB2B6-5F1C-4497-B3AA-CC82AEEF5F68}" presName="background4" presStyleLbl="node4" presStyleIdx="4" presStyleCnt="19"/>
      <dgm:spPr/>
      <dgm:t>
        <a:bodyPr/>
        <a:lstStyle/>
        <a:p>
          <a:endParaRPr lang="es-ES"/>
        </a:p>
      </dgm:t>
    </dgm:pt>
    <dgm:pt modelId="{610B261C-0F8D-4B71-A737-77442FEEC312}" type="pres">
      <dgm:prSet presAssocID="{80ADB2B6-5F1C-4497-B3AA-CC82AEEF5F68}" presName="text4" presStyleLbl="fgAcc4" presStyleIdx="4" presStyleCnt="19" custLinFactNeighborX="313" custLinFactNeighborY="896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F202405-84F4-402C-ABE6-8F869709EFEB}" type="pres">
      <dgm:prSet presAssocID="{80ADB2B6-5F1C-4497-B3AA-CC82AEEF5F68}" presName="hierChild5" presStyleCnt="0"/>
      <dgm:spPr/>
      <dgm:t>
        <a:bodyPr/>
        <a:lstStyle/>
        <a:p>
          <a:endParaRPr lang="es-ES"/>
        </a:p>
      </dgm:t>
    </dgm:pt>
    <dgm:pt modelId="{5CB57E66-AD3F-49B2-A10A-B931F6BA4845}" type="pres">
      <dgm:prSet presAssocID="{840AA5AF-6460-432B-BA15-A9F3337DDF24}" presName="Name23" presStyleLbl="parChTrans1D4" presStyleIdx="5" presStyleCnt="19"/>
      <dgm:spPr/>
      <dgm:t>
        <a:bodyPr/>
        <a:lstStyle/>
        <a:p>
          <a:endParaRPr lang="es-ES"/>
        </a:p>
      </dgm:t>
    </dgm:pt>
    <dgm:pt modelId="{AB1A9C35-0145-4311-A94E-0631A7D4F338}" type="pres">
      <dgm:prSet presAssocID="{20990F5B-C3F1-4624-B7DF-7E97AC68A05C}" presName="hierRoot4" presStyleCnt="0"/>
      <dgm:spPr/>
      <dgm:t>
        <a:bodyPr/>
        <a:lstStyle/>
        <a:p>
          <a:endParaRPr lang="es-ES"/>
        </a:p>
      </dgm:t>
    </dgm:pt>
    <dgm:pt modelId="{2F09B820-EE22-4E48-8999-0CFB9F08A63C}" type="pres">
      <dgm:prSet presAssocID="{20990F5B-C3F1-4624-B7DF-7E97AC68A05C}" presName="composite4" presStyleCnt="0"/>
      <dgm:spPr/>
      <dgm:t>
        <a:bodyPr/>
        <a:lstStyle/>
        <a:p>
          <a:endParaRPr lang="es-ES"/>
        </a:p>
      </dgm:t>
    </dgm:pt>
    <dgm:pt modelId="{FD0E1A40-2C1B-493D-B80C-B29577C85673}" type="pres">
      <dgm:prSet presAssocID="{20990F5B-C3F1-4624-B7DF-7E97AC68A05C}" presName="background4" presStyleLbl="node4" presStyleIdx="5" presStyleCnt="19"/>
      <dgm:spPr/>
      <dgm:t>
        <a:bodyPr/>
        <a:lstStyle/>
        <a:p>
          <a:endParaRPr lang="es-ES"/>
        </a:p>
      </dgm:t>
    </dgm:pt>
    <dgm:pt modelId="{48A30FBE-DDA0-44FE-9496-27B4521E7BAD}" type="pres">
      <dgm:prSet presAssocID="{20990F5B-C3F1-4624-B7DF-7E97AC68A05C}" presName="text4" presStyleLbl="fgAcc4" presStyleIdx="5" presStyleCnt="19" custLinFactY="15176" custLinFactNeighborX="313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629CA3D-92F2-4660-AAEC-5258DE39463E}" type="pres">
      <dgm:prSet presAssocID="{20990F5B-C3F1-4624-B7DF-7E97AC68A05C}" presName="hierChild5" presStyleCnt="0"/>
      <dgm:spPr/>
      <dgm:t>
        <a:bodyPr/>
        <a:lstStyle/>
        <a:p>
          <a:endParaRPr lang="es-ES"/>
        </a:p>
      </dgm:t>
    </dgm:pt>
    <dgm:pt modelId="{DCCB8024-E280-47DA-8836-C3B5A776B16E}" type="pres">
      <dgm:prSet presAssocID="{CBAE4EB3-BB58-4E79-AA72-3F832095E68B}" presName="Name23" presStyleLbl="parChTrans1D4" presStyleIdx="6" presStyleCnt="19"/>
      <dgm:spPr/>
      <dgm:t>
        <a:bodyPr/>
        <a:lstStyle/>
        <a:p>
          <a:endParaRPr lang="es-ES"/>
        </a:p>
      </dgm:t>
    </dgm:pt>
    <dgm:pt modelId="{0C7143D0-628E-466F-A56C-C08B3FE7D55E}" type="pres">
      <dgm:prSet presAssocID="{89031B03-9871-4966-841A-EB5B03CED209}" presName="hierRoot4" presStyleCnt="0"/>
      <dgm:spPr/>
      <dgm:t>
        <a:bodyPr/>
        <a:lstStyle/>
        <a:p>
          <a:endParaRPr lang="es-ES"/>
        </a:p>
      </dgm:t>
    </dgm:pt>
    <dgm:pt modelId="{F48AACC5-3557-45CB-B75B-0F2FE1666D15}" type="pres">
      <dgm:prSet presAssocID="{89031B03-9871-4966-841A-EB5B03CED209}" presName="composite4" presStyleCnt="0"/>
      <dgm:spPr/>
      <dgm:t>
        <a:bodyPr/>
        <a:lstStyle/>
        <a:p>
          <a:endParaRPr lang="es-ES"/>
        </a:p>
      </dgm:t>
    </dgm:pt>
    <dgm:pt modelId="{6E9D9085-0FC0-464A-ABF2-55ADAED67ADF}" type="pres">
      <dgm:prSet presAssocID="{89031B03-9871-4966-841A-EB5B03CED209}" presName="background4" presStyleLbl="node4" presStyleIdx="6" presStyleCnt="19"/>
      <dgm:spPr/>
      <dgm:t>
        <a:bodyPr/>
        <a:lstStyle/>
        <a:p>
          <a:endParaRPr lang="es-ES"/>
        </a:p>
      </dgm:t>
    </dgm:pt>
    <dgm:pt modelId="{241899A4-638C-4E1F-8B8A-B3F7773D6124}" type="pres">
      <dgm:prSet presAssocID="{89031B03-9871-4966-841A-EB5B03CED209}" presName="text4" presStyleLbl="fgAcc4" presStyleIdx="6" presStyleCnt="19" custLinFactY="15176" custLinFactNeighborX="313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54B9F77-DD63-48A9-8E92-3ABC67F901E0}" type="pres">
      <dgm:prSet presAssocID="{89031B03-9871-4966-841A-EB5B03CED209}" presName="hierChild5" presStyleCnt="0"/>
      <dgm:spPr/>
      <dgm:t>
        <a:bodyPr/>
        <a:lstStyle/>
        <a:p>
          <a:endParaRPr lang="es-ES"/>
        </a:p>
      </dgm:t>
    </dgm:pt>
    <dgm:pt modelId="{25DBC1FB-878F-43AB-9392-1C83A4F347D2}" type="pres">
      <dgm:prSet presAssocID="{0CFD9F22-BC68-4DC5-A55E-548FF5E5C7B4}" presName="Name23" presStyleLbl="parChTrans1D4" presStyleIdx="7" presStyleCnt="19"/>
      <dgm:spPr/>
      <dgm:t>
        <a:bodyPr/>
        <a:lstStyle/>
        <a:p>
          <a:endParaRPr lang="es-ES"/>
        </a:p>
      </dgm:t>
    </dgm:pt>
    <dgm:pt modelId="{002C6014-B1D3-49F8-BC86-039D5979D42F}" type="pres">
      <dgm:prSet presAssocID="{3F7C9B4B-CAE3-4C13-819C-10C6BF11E23B}" presName="hierRoot4" presStyleCnt="0"/>
      <dgm:spPr/>
      <dgm:t>
        <a:bodyPr/>
        <a:lstStyle/>
        <a:p>
          <a:endParaRPr lang="es-ES"/>
        </a:p>
      </dgm:t>
    </dgm:pt>
    <dgm:pt modelId="{F163B505-F089-4ABF-BCD7-6686D07DD2A0}" type="pres">
      <dgm:prSet presAssocID="{3F7C9B4B-CAE3-4C13-819C-10C6BF11E23B}" presName="composite4" presStyleCnt="0"/>
      <dgm:spPr/>
      <dgm:t>
        <a:bodyPr/>
        <a:lstStyle/>
        <a:p>
          <a:endParaRPr lang="es-ES"/>
        </a:p>
      </dgm:t>
    </dgm:pt>
    <dgm:pt modelId="{DCFB349F-1777-4944-830D-FF34F195D869}" type="pres">
      <dgm:prSet presAssocID="{3F7C9B4B-CAE3-4C13-819C-10C6BF11E23B}" presName="background4" presStyleLbl="node4" presStyleIdx="7" presStyleCnt="19"/>
      <dgm:spPr/>
      <dgm:t>
        <a:bodyPr/>
        <a:lstStyle/>
        <a:p>
          <a:endParaRPr lang="es-ES"/>
        </a:p>
      </dgm:t>
    </dgm:pt>
    <dgm:pt modelId="{9B62684C-023E-4F72-B4AE-C92BCAFE7E52}" type="pres">
      <dgm:prSet presAssocID="{3F7C9B4B-CAE3-4C13-819C-10C6BF11E23B}" presName="text4" presStyleLbl="fgAcc4" presStyleIdx="7" presStyleCnt="19" custLinFactY="15176" custLinFactNeighborX="313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89FE9A-D810-43EB-9BA1-EA2E671C20FD}" type="pres">
      <dgm:prSet presAssocID="{3F7C9B4B-CAE3-4C13-819C-10C6BF11E23B}" presName="hierChild5" presStyleCnt="0"/>
      <dgm:spPr/>
      <dgm:t>
        <a:bodyPr/>
        <a:lstStyle/>
        <a:p>
          <a:endParaRPr lang="es-ES"/>
        </a:p>
      </dgm:t>
    </dgm:pt>
    <dgm:pt modelId="{CE66817A-C86F-4B7F-8487-D86BB77ED2F0}" type="pres">
      <dgm:prSet presAssocID="{C2B605C7-DF70-43AB-8C7A-E675D905BD2A}" presName="Name23" presStyleLbl="parChTrans1D4" presStyleIdx="8" presStyleCnt="19"/>
      <dgm:spPr/>
      <dgm:t>
        <a:bodyPr/>
        <a:lstStyle/>
        <a:p>
          <a:endParaRPr lang="es-ES"/>
        </a:p>
      </dgm:t>
    </dgm:pt>
    <dgm:pt modelId="{CBF1A8B6-6DE5-4FB6-982D-DFB9A4B729BC}" type="pres">
      <dgm:prSet presAssocID="{7A3D5F2C-0CDF-47B1-BD24-62C584E42BA6}" presName="hierRoot4" presStyleCnt="0"/>
      <dgm:spPr/>
      <dgm:t>
        <a:bodyPr/>
        <a:lstStyle/>
        <a:p>
          <a:endParaRPr lang="es-ES"/>
        </a:p>
      </dgm:t>
    </dgm:pt>
    <dgm:pt modelId="{939F7B3E-BF5A-4194-B678-36979735E6B8}" type="pres">
      <dgm:prSet presAssocID="{7A3D5F2C-0CDF-47B1-BD24-62C584E42BA6}" presName="composite4" presStyleCnt="0"/>
      <dgm:spPr/>
      <dgm:t>
        <a:bodyPr/>
        <a:lstStyle/>
        <a:p>
          <a:endParaRPr lang="es-ES"/>
        </a:p>
      </dgm:t>
    </dgm:pt>
    <dgm:pt modelId="{A4A01026-08E3-41C9-831C-C9599349B929}" type="pres">
      <dgm:prSet presAssocID="{7A3D5F2C-0CDF-47B1-BD24-62C584E42BA6}" presName="background4" presStyleLbl="node4" presStyleIdx="8" presStyleCnt="19"/>
      <dgm:spPr/>
      <dgm:t>
        <a:bodyPr/>
        <a:lstStyle/>
        <a:p>
          <a:endParaRPr lang="es-ES"/>
        </a:p>
      </dgm:t>
    </dgm:pt>
    <dgm:pt modelId="{CCEC0EE8-53D9-4223-8E8E-E3313354883D}" type="pres">
      <dgm:prSet presAssocID="{7A3D5F2C-0CDF-47B1-BD24-62C584E42BA6}" presName="text4" presStyleLbl="fgAcc4" presStyleIdx="8" presStyleCnt="19" custLinFactNeighborX="313" custLinFactNeighborY="896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E74C172-18D5-4FC4-8CE5-987303843DE7}" type="pres">
      <dgm:prSet presAssocID="{7A3D5F2C-0CDF-47B1-BD24-62C584E42BA6}" presName="hierChild5" presStyleCnt="0"/>
      <dgm:spPr/>
      <dgm:t>
        <a:bodyPr/>
        <a:lstStyle/>
        <a:p>
          <a:endParaRPr lang="es-ES"/>
        </a:p>
      </dgm:t>
    </dgm:pt>
    <dgm:pt modelId="{3973DF2F-D3F7-4B99-BA3A-6B21AC01EDC2}" type="pres">
      <dgm:prSet presAssocID="{92B663B7-4161-4395-9046-BE1D39A6C6CC}" presName="Name23" presStyleLbl="parChTrans1D4" presStyleIdx="9" presStyleCnt="19"/>
      <dgm:spPr/>
      <dgm:t>
        <a:bodyPr/>
        <a:lstStyle/>
        <a:p>
          <a:endParaRPr lang="es-ES"/>
        </a:p>
      </dgm:t>
    </dgm:pt>
    <dgm:pt modelId="{71843930-D7C9-4826-AC0C-113F005845A0}" type="pres">
      <dgm:prSet presAssocID="{C386ABC1-C1CB-4E0B-9BE6-5B970983ECF3}" presName="hierRoot4" presStyleCnt="0"/>
      <dgm:spPr/>
      <dgm:t>
        <a:bodyPr/>
        <a:lstStyle/>
        <a:p>
          <a:endParaRPr lang="es-ES"/>
        </a:p>
      </dgm:t>
    </dgm:pt>
    <dgm:pt modelId="{5C86A2A5-F0C0-4887-986C-55AAD29901D4}" type="pres">
      <dgm:prSet presAssocID="{C386ABC1-C1CB-4E0B-9BE6-5B970983ECF3}" presName="composite4" presStyleCnt="0"/>
      <dgm:spPr/>
      <dgm:t>
        <a:bodyPr/>
        <a:lstStyle/>
        <a:p>
          <a:endParaRPr lang="es-ES"/>
        </a:p>
      </dgm:t>
    </dgm:pt>
    <dgm:pt modelId="{50549DFA-2213-4400-8C20-790C2C4052F8}" type="pres">
      <dgm:prSet presAssocID="{C386ABC1-C1CB-4E0B-9BE6-5B970983ECF3}" presName="background4" presStyleLbl="node4" presStyleIdx="9" presStyleCnt="19"/>
      <dgm:spPr/>
      <dgm:t>
        <a:bodyPr/>
        <a:lstStyle/>
        <a:p>
          <a:endParaRPr lang="es-ES"/>
        </a:p>
      </dgm:t>
    </dgm:pt>
    <dgm:pt modelId="{07DD6683-3576-452D-820B-1EDF8DFAF3F4}" type="pres">
      <dgm:prSet presAssocID="{C386ABC1-C1CB-4E0B-9BE6-5B970983ECF3}" presName="text4" presStyleLbl="fgAcc4" presStyleIdx="9" presStyleCnt="19" custLinFactY="15176" custLinFactNeighborX="313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443763E-1158-429C-949A-DD27C6ADAACD}" type="pres">
      <dgm:prSet presAssocID="{C386ABC1-C1CB-4E0B-9BE6-5B970983ECF3}" presName="hierChild5" presStyleCnt="0"/>
      <dgm:spPr/>
      <dgm:t>
        <a:bodyPr/>
        <a:lstStyle/>
        <a:p>
          <a:endParaRPr lang="es-ES"/>
        </a:p>
      </dgm:t>
    </dgm:pt>
    <dgm:pt modelId="{8091CFC6-2EAD-4173-8CB2-917766AFF58C}" type="pres">
      <dgm:prSet presAssocID="{0BFA5E8A-CC7C-462D-A572-27CEEF3AF51B}" presName="Name23" presStyleLbl="parChTrans1D4" presStyleIdx="10" presStyleCnt="19"/>
      <dgm:spPr/>
      <dgm:t>
        <a:bodyPr/>
        <a:lstStyle/>
        <a:p>
          <a:endParaRPr lang="es-ES"/>
        </a:p>
      </dgm:t>
    </dgm:pt>
    <dgm:pt modelId="{7C465AFB-3435-41E6-A5D5-D665F2902A79}" type="pres">
      <dgm:prSet presAssocID="{1BD9A456-3EDA-4C9B-AD58-B62A581D2B1F}" presName="hierRoot4" presStyleCnt="0"/>
      <dgm:spPr/>
      <dgm:t>
        <a:bodyPr/>
        <a:lstStyle/>
        <a:p>
          <a:endParaRPr lang="es-ES"/>
        </a:p>
      </dgm:t>
    </dgm:pt>
    <dgm:pt modelId="{0860B2FE-6790-4F10-883B-38A5D708FA24}" type="pres">
      <dgm:prSet presAssocID="{1BD9A456-3EDA-4C9B-AD58-B62A581D2B1F}" presName="composite4" presStyleCnt="0"/>
      <dgm:spPr/>
      <dgm:t>
        <a:bodyPr/>
        <a:lstStyle/>
        <a:p>
          <a:endParaRPr lang="es-ES"/>
        </a:p>
      </dgm:t>
    </dgm:pt>
    <dgm:pt modelId="{44CF3D8C-F622-4E64-91B4-3FC3336E3675}" type="pres">
      <dgm:prSet presAssocID="{1BD9A456-3EDA-4C9B-AD58-B62A581D2B1F}" presName="background4" presStyleLbl="node4" presStyleIdx="10" presStyleCnt="19"/>
      <dgm:spPr/>
      <dgm:t>
        <a:bodyPr/>
        <a:lstStyle/>
        <a:p>
          <a:endParaRPr lang="es-ES"/>
        </a:p>
      </dgm:t>
    </dgm:pt>
    <dgm:pt modelId="{0E6DD231-F41C-46C2-A866-4B09A9257734}" type="pres">
      <dgm:prSet presAssocID="{1BD9A456-3EDA-4C9B-AD58-B62A581D2B1F}" presName="text4" presStyleLbl="fgAcc4" presStyleIdx="10" presStyleCnt="19" custLinFactNeighborX="313" custLinFactNeighborY="896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4583180-F878-45B1-991B-408BB9F4FA3A}" type="pres">
      <dgm:prSet presAssocID="{1BD9A456-3EDA-4C9B-AD58-B62A581D2B1F}" presName="hierChild5" presStyleCnt="0"/>
      <dgm:spPr/>
      <dgm:t>
        <a:bodyPr/>
        <a:lstStyle/>
        <a:p>
          <a:endParaRPr lang="es-ES"/>
        </a:p>
      </dgm:t>
    </dgm:pt>
    <dgm:pt modelId="{A979679D-6077-4E75-826A-6036A940B204}" type="pres">
      <dgm:prSet presAssocID="{04DD750C-B4B8-40D5-A847-3094CD7660B9}" presName="Name23" presStyleLbl="parChTrans1D4" presStyleIdx="11" presStyleCnt="19"/>
      <dgm:spPr/>
      <dgm:t>
        <a:bodyPr/>
        <a:lstStyle/>
        <a:p>
          <a:endParaRPr lang="es-ES"/>
        </a:p>
      </dgm:t>
    </dgm:pt>
    <dgm:pt modelId="{4A181E87-55EC-4B64-9D92-E215153A7E30}" type="pres">
      <dgm:prSet presAssocID="{565C5BA0-299A-4DB8-9F5F-E3BE4519E972}" presName="hierRoot4" presStyleCnt="0"/>
      <dgm:spPr/>
      <dgm:t>
        <a:bodyPr/>
        <a:lstStyle/>
        <a:p>
          <a:endParaRPr lang="es-ES"/>
        </a:p>
      </dgm:t>
    </dgm:pt>
    <dgm:pt modelId="{785555D0-0B1F-48D1-AE97-0B5B2BA8F50A}" type="pres">
      <dgm:prSet presAssocID="{565C5BA0-299A-4DB8-9F5F-E3BE4519E972}" presName="composite4" presStyleCnt="0"/>
      <dgm:spPr/>
      <dgm:t>
        <a:bodyPr/>
        <a:lstStyle/>
        <a:p>
          <a:endParaRPr lang="es-ES"/>
        </a:p>
      </dgm:t>
    </dgm:pt>
    <dgm:pt modelId="{C61BC88D-E76C-4044-9808-16B7ED50B33C}" type="pres">
      <dgm:prSet presAssocID="{565C5BA0-299A-4DB8-9F5F-E3BE4519E972}" presName="background4" presStyleLbl="node4" presStyleIdx="11" presStyleCnt="19"/>
      <dgm:spPr/>
      <dgm:t>
        <a:bodyPr/>
        <a:lstStyle/>
        <a:p>
          <a:endParaRPr lang="es-ES"/>
        </a:p>
      </dgm:t>
    </dgm:pt>
    <dgm:pt modelId="{3D3D3D3A-CA74-4857-81BB-CFD1D1E6F527}" type="pres">
      <dgm:prSet presAssocID="{565C5BA0-299A-4DB8-9F5F-E3BE4519E972}" presName="text4" presStyleLbl="fgAcc4" presStyleIdx="11" presStyleCnt="19" custLinFactY="15176" custLinFactNeighborX="313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EB3E984-D666-46FA-BFBB-F4ADC0AED541}" type="pres">
      <dgm:prSet presAssocID="{565C5BA0-299A-4DB8-9F5F-E3BE4519E972}" presName="hierChild5" presStyleCnt="0"/>
      <dgm:spPr/>
      <dgm:t>
        <a:bodyPr/>
        <a:lstStyle/>
        <a:p>
          <a:endParaRPr lang="es-ES"/>
        </a:p>
      </dgm:t>
    </dgm:pt>
    <dgm:pt modelId="{5EB6E19E-DA6B-4054-9EF7-588667D80C37}" type="pres">
      <dgm:prSet presAssocID="{14CA5C78-DDCD-4155-B2EE-B43131B48042}" presName="Name23" presStyleLbl="parChTrans1D4" presStyleIdx="12" presStyleCnt="19"/>
      <dgm:spPr/>
      <dgm:t>
        <a:bodyPr/>
        <a:lstStyle/>
        <a:p>
          <a:endParaRPr lang="es-ES"/>
        </a:p>
      </dgm:t>
    </dgm:pt>
    <dgm:pt modelId="{79E898BF-9278-4830-92FB-248EC9A845BF}" type="pres">
      <dgm:prSet presAssocID="{2805B530-1C66-46DF-A005-CB99C2B12611}" presName="hierRoot4" presStyleCnt="0"/>
      <dgm:spPr/>
      <dgm:t>
        <a:bodyPr/>
        <a:lstStyle/>
        <a:p>
          <a:endParaRPr lang="es-ES"/>
        </a:p>
      </dgm:t>
    </dgm:pt>
    <dgm:pt modelId="{633E7D06-893C-4DB3-8C57-8DEB8743E352}" type="pres">
      <dgm:prSet presAssocID="{2805B530-1C66-46DF-A005-CB99C2B12611}" presName="composite4" presStyleCnt="0"/>
      <dgm:spPr/>
      <dgm:t>
        <a:bodyPr/>
        <a:lstStyle/>
        <a:p>
          <a:endParaRPr lang="es-ES"/>
        </a:p>
      </dgm:t>
    </dgm:pt>
    <dgm:pt modelId="{672EED1D-1BF3-4939-89D7-03DB29494F54}" type="pres">
      <dgm:prSet presAssocID="{2805B530-1C66-46DF-A005-CB99C2B12611}" presName="background4" presStyleLbl="node4" presStyleIdx="12" presStyleCnt="19"/>
      <dgm:spPr/>
      <dgm:t>
        <a:bodyPr/>
        <a:lstStyle/>
        <a:p>
          <a:endParaRPr lang="es-ES"/>
        </a:p>
      </dgm:t>
    </dgm:pt>
    <dgm:pt modelId="{8896AD7C-9018-46AA-9BC0-453DE862BAA6}" type="pres">
      <dgm:prSet presAssocID="{2805B530-1C66-46DF-A005-CB99C2B12611}" presName="text4" presStyleLbl="fgAcc4" presStyleIdx="12" presStyleCnt="19" custLinFactNeighborX="313" custLinFactNeighborY="896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4775423-2B06-4681-AEFA-B3DFCAF772AE}" type="pres">
      <dgm:prSet presAssocID="{2805B530-1C66-46DF-A005-CB99C2B12611}" presName="hierChild5" presStyleCnt="0"/>
      <dgm:spPr/>
      <dgm:t>
        <a:bodyPr/>
        <a:lstStyle/>
        <a:p>
          <a:endParaRPr lang="es-ES"/>
        </a:p>
      </dgm:t>
    </dgm:pt>
    <dgm:pt modelId="{2ED98CFE-1856-46D0-80CB-234C582BD467}" type="pres">
      <dgm:prSet presAssocID="{AE16B6AC-9116-4BF7-9108-6954F8C35CEB}" presName="Name23" presStyleLbl="parChTrans1D4" presStyleIdx="13" presStyleCnt="19"/>
      <dgm:spPr/>
      <dgm:t>
        <a:bodyPr/>
        <a:lstStyle/>
        <a:p>
          <a:endParaRPr lang="es-ES"/>
        </a:p>
      </dgm:t>
    </dgm:pt>
    <dgm:pt modelId="{E6034F26-8157-48D8-9806-8B6E6C1BD1F4}" type="pres">
      <dgm:prSet presAssocID="{5E6341AD-D8EE-4215-9031-0F49AE5B14D8}" presName="hierRoot4" presStyleCnt="0"/>
      <dgm:spPr/>
      <dgm:t>
        <a:bodyPr/>
        <a:lstStyle/>
        <a:p>
          <a:endParaRPr lang="es-ES"/>
        </a:p>
      </dgm:t>
    </dgm:pt>
    <dgm:pt modelId="{64878BDD-281B-4B8F-98B0-B3EAC7F9DD53}" type="pres">
      <dgm:prSet presAssocID="{5E6341AD-D8EE-4215-9031-0F49AE5B14D8}" presName="composite4" presStyleCnt="0"/>
      <dgm:spPr/>
      <dgm:t>
        <a:bodyPr/>
        <a:lstStyle/>
        <a:p>
          <a:endParaRPr lang="es-ES"/>
        </a:p>
      </dgm:t>
    </dgm:pt>
    <dgm:pt modelId="{656A8482-5A13-415A-A7FD-BEFF29DF47C2}" type="pres">
      <dgm:prSet presAssocID="{5E6341AD-D8EE-4215-9031-0F49AE5B14D8}" presName="background4" presStyleLbl="node4" presStyleIdx="13" presStyleCnt="19"/>
      <dgm:spPr/>
      <dgm:t>
        <a:bodyPr/>
        <a:lstStyle/>
        <a:p>
          <a:endParaRPr lang="es-ES"/>
        </a:p>
      </dgm:t>
    </dgm:pt>
    <dgm:pt modelId="{19180378-D62B-4968-A579-BB267E86140A}" type="pres">
      <dgm:prSet presAssocID="{5E6341AD-D8EE-4215-9031-0F49AE5B14D8}" presName="text4" presStyleLbl="fgAcc4" presStyleIdx="13" presStyleCnt="19" custLinFactY="15176" custLinFactNeighborX="313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F583A80-BE24-4A8C-8597-812CDC211C5D}" type="pres">
      <dgm:prSet presAssocID="{5E6341AD-D8EE-4215-9031-0F49AE5B14D8}" presName="hierChild5" presStyleCnt="0"/>
      <dgm:spPr/>
      <dgm:t>
        <a:bodyPr/>
        <a:lstStyle/>
        <a:p>
          <a:endParaRPr lang="es-ES"/>
        </a:p>
      </dgm:t>
    </dgm:pt>
    <dgm:pt modelId="{751B556C-847B-4D21-B90A-7AD0C07554EC}" type="pres">
      <dgm:prSet presAssocID="{570857A2-1B9C-4426-9D08-C9B8C8C5B5FE}" presName="Name23" presStyleLbl="parChTrans1D4" presStyleIdx="14" presStyleCnt="19"/>
      <dgm:spPr/>
      <dgm:t>
        <a:bodyPr/>
        <a:lstStyle/>
        <a:p>
          <a:endParaRPr lang="es-ES"/>
        </a:p>
      </dgm:t>
    </dgm:pt>
    <dgm:pt modelId="{15817524-4188-44A6-AA37-BD3BCBB56B65}" type="pres">
      <dgm:prSet presAssocID="{6F248877-A05E-470F-B7B5-45B04973AC67}" presName="hierRoot4" presStyleCnt="0"/>
      <dgm:spPr/>
      <dgm:t>
        <a:bodyPr/>
        <a:lstStyle/>
        <a:p>
          <a:endParaRPr lang="es-ES"/>
        </a:p>
      </dgm:t>
    </dgm:pt>
    <dgm:pt modelId="{0CF861A9-1538-41BE-8F88-0B2CB7AD6E92}" type="pres">
      <dgm:prSet presAssocID="{6F248877-A05E-470F-B7B5-45B04973AC67}" presName="composite4" presStyleCnt="0"/>
      <dgm:spPr/>
      <dgm:t>
        <a:bodyPr/>
        <a:lstStyle/>
        <a:p>
          <a:endParaRPr lang="es-ES"/>
        </a:p>
      </dgm:t>
    </dgm:pt>
    <dgm:pt modelId="{6C71EBA3-80A9-48A6-93FC-0172F9E8BF89}" type="pres">
      <dgm:prSet presAssocID="{6F248877-A05E-470F-B7B5-45B04973AC67}" presName="background4" presStyleLbl="node4" presStyleIdx="14" presStyleCnt="19"/>
      <dgm:spPr/>
      <dgm:t>
        <a:bodyPr/>
        <a:lstStyle/>
        <a:p>
          <a:endParaRPr lang="es-ES"/>
        </a:p>
      </dgm:t>
    </dgm:pt>
    <dgm:pt modelId="{D516B14E-E36E-456A-89DC-4B4471BE4069}" type="pres">
      <dgm:prSet presAssocID="{6F248877-A05E-470F-B7B5-45B04973AC67}" presName="text4" presStyleLbl="fgAcc4" presStyleIdx="14" presStyleCnt="19" custLinFactY="15176" custLinFactNeighborX="313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C3D605F-F976-4C04-A44B-E9EE8541ACD4}" type="pres">
      <dgm:prSet presAssocID="{6F248877-A05E-470F-B7B5-45B04973AC67}" presName="hierChild5" presStyleCnt="0"/>
      <dgm:spPr/>
      <dgm:t>
        <a:bodyPr/>
        <a:lstStyle/>
        <a:p>
          <a:endParaRPr lang="es-ES"/>
        </a:p>
      </dgm:t>
    </dgm:pt>
    <dgm:pt modelId="{95871D15-80BA-4DBA-9A13-C5B93EFC2B3A}" type="pres">
      <dgm:prSet presAssocID="{D4CA8C2A-6C03-407F-BB7A-07AF21CED79B}" presName="Name23" presStyleLbl="parChTrans1D4" presStyleIdx="15" presStyleCnt="19"/>
      <dgm:spPr/>
      <dgm:t>
        <a:bodyPr/>
        <a:lstStyle/>
        <a:p>
          <a:endParaRPr lang="es-ES"/>
        </a:p>
      </dgm:t>
    </dgm:pt>
    <dgm:pt modelId="{0486EAF8-2F26-4E2C-BE74-4A56489139BF}" type="pres">
      <dgm:prSet presAssocID="{E574B093-4441-4278-9D0E-4F6D4EAA9D05}" presName="hierRoot4" presStyleCnt="0"/>
      <dgm:spPr/>
      <dgm:t>
        <a:bodyPr/>
        <a:lstStyle/>
        <a:p>
          <a:endParaRPr lang="es-ES"/>
        </a:p>
      </dgm:t>
    </dgm:pt>
    <dgm:pt modelId="{295ACC8E-A42E-4C95-8976-BE927854966C}" type="pres">
      <dgm:prSet presAssocID="{E574B093-4441-4278-9D0E-4F6D4EAA9D05}" presName="composite4" presStyleCnt="0"/>
      <dgm:spPr/>
      <dgm:t>
        <a:bodyPr/>
        <a:lstStyle/>
        <a:p>
          <a:endParaRPr lang="es-ES"/>
        </a:p>
      </dgm:t>
    </dgm:pt>
    <dgm:pt modelId="{85F369FB-2E67-42C7-BD17-7CF0A688159A}" type="pres">
      <dgm:prSet presAssocID="{E574B093-4441-4278-9D0E-4F6D4EAA9D05}" presName="background4" presStyleLbl="node4" presStyleIdx="15" presStyleCnt="19"/>
      <dgm:spPr/>
      <dgm:t>
        <a:bodyPr/>
        <a:lstStyle/>
        <a:p>
          <a:endParaRPr lang="es-ES"/>
        </a:p>
      </dgm:t>
    </dgm:pt>
    <dgm:pt modelId="{4B7E0904-A08B-41F6-8412-4D15EE71FFC1}" type="pres">
      <dgm:prSet presAssocID="{E574B093-4441-4278-9D0E-4F6D4EAA9D05}" presName="text4" presStyleLbl="fgAcc4" presStyleIdx="15" presStyleCnt="19" custLinFactNeighborX="313" custLinFactNeighborY="896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B0680D2-4497-4BDE-B678-6D2AE24B89D4}" type="pres">
      <dgm:prSet presAssocID="{E574B093-4441-4278-9D0E-4F6D4EAA9D05}" presName="hierChild5" presStyleCnt="0"/>
      <dgm:spPr/>
      <dgm:t>
        <a:bodyPr/>
        <a:lstStyle/>
        <a:p>
          <a:endParaRPr lang="es-ES"/>
        </a:p>
      </dgm:t>
    </dgm:pt>
    <dgm:pt modelId="{78577B5F-DC8C-4D6B-96A8-EB31BA6675CE}" type="pres">
      <dgm:prSet presAssocID="{EA2FBE85-CEFB-4F29-B326-805A7872DF6A}" presName="Name23" presStyleLbl="parChTrans1D4" presStyleIdx="16" presStyleCnt="19"/>
      <dgm:spPr/>
      <dgm:t>
        <a:bodyPr/>
        <a:lstStyle/>
        <a:p>
          <a:endParaRPr lang="es-ES"/>
        </a:p>
      </dgm:t>
    </dgm:pt>
    <dgm:pt modelId="{90C23E12-C04E-4A7C-AFB4-D53E2B3A8788}" type="pres">
      <dgm:prSet presAssocID="{1E34AA3A-B968-43D8-9A7B-83BCAB85039E}" presName="hierRoot4" presStyleCnt="0"/>
      <dgm:spPr/>
      <dgm:t>
        <a:bodyPr/>
        <a:lstStyle/>
        <a:p>
          <a:endParaRPr lang="es-ES"/>
        </a:p>
      </dgm:t>
    </dgm:pt>
    <dgm:pt modelId="{D507C2BD-810D-4E26-B038-081879436746}" type="pres">
      <dgm:prSet presAssocID="{1E34AA3A-B968-43D8-9A7B-83BCAB85039E}" presName="composite4" presStyleCnt="0"/>
      <dgm:spPr/>
      <dgm:t>
        <a:bodyPr/>
        <a:lstStyle/>
        <a:p>
          <a:endParaRPr lang="es-ES"/>
        </a:p>
      </dgm:t>
    </dgm:pt>
    <dgm:pt modelId="{73A08F1A-AC22-4DB6-BA61-83C7BE67A27B}" type="pres">
      <dgm:prSet presAssocID="{1E34AA3A-B968-43D8-9A7B-83BCAB85039E}" presName="background4" presStyleLbl="node4" presStyleIdx="16" presStyleCnt="19"/>
      <dgm:spPr/>
      <dgm:t>
        <a:bodyPr/>
        <a:lstStyle/>
        <a:p>
          <a:endParaRPr lang="es-ES"/>
        </a:p>
      </dgm:t>
    </dgm:pt>
    <dgm:pt modelId="{FF4030CF-8922-490D-A1D6-B293B171F2DB}" type="pres">
      <dgm:prSet presAssocID="{1E34AA3A-B968-43D8-9A7B-83BCAB85039E}" presName="text4" presStyleLbl="fgAcc4" presStyleIdx="16" presStyleCnt="19" custLinFactY="15176" custLinFactNeighborX="313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E49F59F-0BC5-4740-AEFC-46FF5110EBB8}" type="pres">
      <dgm:prSet presAssocID="{1E34AA3A-B968-43D8-9A7B-83BCAB85039E}" presName="hierChild5" presStyleCnt="0"/>
      <dgm:spPr/>
      <dgm:t>
        <a:bodyPr/>
        <a:lstStyle/>
        <a:p>
          <a:endParaRPr lang="es-ES"/>
        </a:p>
      </dgm:t>
    </dgm:pt>
    <dgm:pt modelId="{46B9C7BC-132D-4922-8DFD-D36A2DB73ED7}" type="pres">
      <dgm:prSet presAssocID="{91F67981-0154-4F28-8FA4-1E36DC8946B0}" presName="Name23" presStyleLbl="parChTrans1D4" presStyleIdx="17" presStyleCnt="19"/>
      <dgm:spPr/>
      <dgm:t>
        <a:bodyPr/>
        <a:lstStyle/>
        <a:p>
          <a:endParaRPr lang="es-ES"/>
        </a:p>
      </dgm:t>
    </dgm:pt>
    <dgm:pt modelId="{846F2650-C319-4360-8ECE-15783F5D365A}" type="pres">
      <dgm:prSet presAssocID="{BF0A2B57-6447-431A-9E89-D959F55820F0}" presName="hierRoot4" presStyleCnt="0"/>
      <dgm:spPr/>
      <dgm:t>
        <a:bodyPr/>
        <a:lstStyle/>
        <a:p>
          <a:endParaRPr lang="es-ES"/>
        </a:p>
      </dgm:t>
    </dgm:pt>
    <dgm:pt modelId="{487AC9E5-BFE3-4DDC-B3F5-A9DFC4AC5889}" type="pres">
      <dgm:prSet presAssocID="{BF0A2B57-6447-431A-9E89-D959F55820F0}" presName="composite4" presStyleCnt="0"/>
      <dgm:spPr/>
      <dgm:t>
        <a:bodyPr/>
        <a:lstStyle/>
        <a:p>
          <a:endParaRPr lang="es-ES"/>
        </a:p>
      </dgm:t>
    </dgm:pt>
    <dgm:pt modelId="{E5063D7F-A7D6-45F0-8E88-E35F59BAB4A9}" type="pres">
      <dgm:prSet presAssocID="{BF0A2B57-6447-431A-9E89-D959F55820F0}" presName="background4" presStyleLbl="node4" presStyleIdx="17" presStyleCnt="19"/>
      <dgm:spPr/>
      <dgm:t>
        <a:bodyPr/>
        <a:lstStyle/>
        <a:p>
          <a:endParaRPr lang="es-ES"/>
        </a:p>
      </dgm:t>
    </dgm:pt>
    <dgm:pt modelId="{8B29CE19-529C-40CE-94D7-1FCD3E1DC7E4}" type="pres">
      <dgm:prSet presAssocID="{BF0A2B57-6447-431A-9E89-D959F55820F0}" presName="text4" presStyleLbl="fgAcc4" presStyleIdx="17" presStyleCnt="19" custLinFactNeighborX="313" custLinFactNeighborY="896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20D2160-714B-46F7-AB67-0DFD415FE1B2}" type="pres">
      <dgm:prSet presAssocID="{BF0A2B57-6447-431A-9E89-D959F55820F0}" presName="hierChild5" presStyleCnt="0"/>
      <dgm:spPr/>
      <dgm:t>
        <a:bodyPr/>
        <a:lstStyle/>
        <a:p>
          <a:endParaRPr lang="es-ES"/>
        </a:p>
      </dgm:t>
    </dgm:pt>
    <dgm:pt modelId="{D25F209D-E070-4763-95D1-F18746F1E207}" type="pres">
      <dgm:prSet presAssocID="{ACC6A157-573C-46A8-962D-82A68C4A4EB9}" presName="Name23" presStyleLbl="parChTrans1D4" presStyleIdx="18" presStyleCnt="19"/>
      <dgm:spPr/>
      <dgm:t>
        <a:bodyPr/>
        <a:lstStyle/>
        <a:p>
          <a:endParaRPr lang="es-ES"/>
        </a:p>
      </dgm:t>
    </dgm:pt>
    <dgm:pt modelId="{46585F70-2610-49C4-81E5-ACFE641C4F16}" type="pres">
      <dgm:prSet presAssocID="{8937649E-7A5A-4ABE-8AC6-44B8855E9BA0}" presName="hierRoot4" presStyleCnt="0"/>
      <dgm:spPr/>
      <dgm:t>
        <a:bodyPr/>
        <a:lstStyle/>
        <a:p>
          <a:endParaRPr lang="es-ES"/>
        </a:p>
      </dgm:t>
    </dgm:pt>
    <dgm:pt modelId="{EE3650F2-ADC4-42D4-B59C-ADBC008523EA}" type="pres">
      <dgm:prSet presAssocID="{8937649E-7A5A-4ABE-8AC6-44B8855E9BA0}" presName="composite4" presStyleCnt="0"/>
      <dgm:spPr/>
      <dgm:t>
        <a:bodyPr/>
        <a:lstStyle/>
        <a:p>
          <a:endParaRPr lang="es-ES"/>
        </a:p>
      </dgm:t>
    </dgm:pt>
    <dgm:pt modelId="{FDA6EBB5-ED54-4FFF-954E-FC3FA2D7C639}" type="pres">
      <dgm:prSet presAssocID="{8937649E-7A5A-4ABE-8AC6-44B8855E9BA0}" presName="background4" presStyleLbl="node4" presStyleIdx="18" presStyleCnt="19"/>
      <dgm:spPr/>
      <dgm:t>
        <a:bodyPr/>
        <a:lstStyle/>
        <a:p>
          <a:endParaRPr lang="es-ES"/>
        </a:p>
      </dgm:t>
    </dgm:pt>
    <dgm:pt modelId="{8A9C0654-EC85-4F38-B809-E133C17781FC}" type="pres">
      <dgm:prSet presAssocID="{8937649E-7A5A-4ABE-8AC6-44B8855E9BA0}" presName="text4" presStyleLbl="fgAcc4" presStyleIdx="18" presStyleCnt="19" custLinFactY="15176" custLinFactNeighborX="313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E735BC9-2294-4C45-83C4-64C11CFF0FE0}" type="pres">
      <dgm:prSet presAssocID="{8937649E-7A5A-4ABE-8AC6-44B8855E9BA0}" presName="hierChild5" presStyleCnt="0"/>
      <dgm:spPr/>
      <dgm:t>
        <a:bodyPr/>
        <a:lstStyle/>
        <a:p>
          <a:endParaRPr lang="es-ES"/>
        </a:p>
      </dgm:t>
    </dgm:pt>
    <dgm:pt modelId="{CC8FF703-A2B2-47D4-AB15-562B3C61CA49}" type="pres">
      <dgm:prSet presAssocID="{E3403983-497A-405F-9CD3-D4AFAEC643AC}" presName="hierRoot1" presStyleCnt="0"/>
      <dgm:spPr/>
      <dgm:t>
        <a:bodyPr/>
        <a:lstStyle/>
        <a:p>
          <a:endParaRPr lang="es-ES"/>
        </a:p>
      </dgm:t>
    </dgm:pt>
    <dgm:pt modelId="{6A38FC7C-D88A-4B46-AFB3-6D9820856E8D}" type="pres">
      <dgm:prSet presAssocID="{E3403983-497A-405F-9CD3-D4AFAEC643AC}" presName="composite" presStyleCnt="0"/>
      <dgm:spPr/>
      <dgm:t>
        <a:bodyPr/>
        <a:lstStyle/>
        <a:p>
          <a:endParaRPr lang="es-ES"/>
        </a:p>
      </dgm:t>
    </dgm:pt>
    <dgm:pt modelId="{A922942C-3BDE-4F31-96DB-6544B43A7C6C}" type="pres">
      <dgm:prSet presAssocID="{E3403983-497A-405F-9CD3-D4AFAEC643AC}" presName="background" presStyleLbl="node0" presStyleIdx="1" presStyleCnt="2"/>
      <dgm:spPr/>
      <dgm:t>
        <a:bodyPr/>
        <a:lstStyle/>
        <a:p>
          <a:endParaRPr lang="es-ES"/>
        </a:p>
      </dgm:t>
    </dgm:pt>
    <dgm:pt modelId="{432502DD-6430-46F3-8692-F642A5F7425B}" type="pres">
      <dgm:prSet presAssocID="{E3403983-497A-405F-9CD3-D4AFAEC643AC}" presName="text" presStyleLbl="fgAcc0" presStyleIdx="1" presStyleCnt="2" custLinFactX="100000" custLinFactY="400000" custLinFactNeighborX="167687" custLinFactNeighborY="459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FCC4384-257F-4DBD-B37E-0BAFAD1B7F21}" type="pres">
      <dgm:prSet presAssocID="{E3403983-497A-405F-9CD3-D4AFAEC643AC}" presName="hierChild2" presStyleCnt="0"/>
      <dgm:spPr/>
      <dgm:t>
        <a:bodyPr/>
        <a:lstStyle/>
        <a:p>
          <a:endParaRPr lang="es-ES"/>
        </a:p>
      </dgm:t>
    </dgm:pt>
  </dgm:ptLst>
  <dgm:cxnLst>
    <dgm:cxn modelId="{8ABE640C-5D25-44C5-B65E-66A4AD00D21A}" type="presOf" srcId="{D4CA8C2A-6C03-407F-BB7A-07AF21CED79B}" destId="{95871D15-80BA-4DBA-9A13-C5B93EFC2B3A}" srcOrd="0" destOrd="0" presId="urn:microsoft.com/office/officeart/2005/8/layout/hierarchy1"/>
    <dgm:cxn modelId="{5A68262B-7909-47ED-A037-0A080BADBEDD}" type="presOf" srcId="{7A3D5F2C-0CDF-47B1-BD24-62C584E42BA6}" destId="{CCEC0EE8-53D9-4223-8E8E-E3313354883D}" srcOrd="0" destOrd="0" presId="urn:microsoft.com/office/officeart/2005/8/layout/hierarchy1"/>
    <dgm:cxn modelId="{A0C704EF-9D11-48EB-8364-8FF89695C10D}" type="presOf" srcId="{2805B530-1C66-46DF-A005-CB99C2B12611}" destId="{8896AD7C-9018-46AA-9BC0-453DE862BAA6}" srcOrd="0" destOrd="0" presId="urn:microsoft.com/office/officeart/2005/8/layout/hierarchy1"/>
    <dgm:cxn modelId="{3C60E9D2-8DFB-45F8-AD3D-57EAA2CCA687}" type="presOf" srcId="{3F7C9B4B-CAE3-4C13-819C-10C6BF11E23B}" destId="{9B62684C-023E-4F72-B4AE-C92BCAFE7E52}" srcOrd="0" destOrd="0" presId="urn:microsoft.com/office/officeart/2005/8/layout/hierarchy1"/>
    <dgm:cxn modelId="{426FE45D-E9C3-4647-ADCE-180E00D8D963}" srcId="{7ECCA82D-E48F-40AE-AC72-562BD20829CC}" destId="{65726EE8-D9D9-4D7D-9CB9-8EF44935AD13}" srcOrd="0" destOrd="0" parTransId="{9073634E-77B2-4AC4-BC4E-0DB70847D429}" sibTransId="{1EE1F178-61A6-4234-A0D6-71DACAA6DC21}"/>
    <dgm:cxn modelId="{15C6DD20-D250-41C2-8558-8BD04341B8B2}" type="presOf" srcId="{7CFF11E2-E9A4-48AD-9F91-9542A3A15F7D}" destId="{0073BF5E-51F6-488E-AED0-FAF5B6A6CAEE}" srcOrd="0" destOrd="0" presId="urn:microsoft.com/office/officeart/2005/8/layout/hierarchy1"/>
    <dgm:cxn modelId="{6C0DC537-23E9-4629-8B79-7EEF66511757}" type="presOf" srcId="{04DD750C-B4B8-40D5-A847-3094CD7660B9}" destId="{A979679D-6077-4E75-826A-6036A940B204}" srcOrd="0" destOrd="0" presId="urn:microsoft.com/office/officeart/2005/8/layout/hierarchy1"/>
    <dgm:cxn modelId="{4AC7F694-B92E-428F-961B-D3A4DCE6465E}" type="presOf" srcId="{E3403983-497A-405F-9CD3-D4AFAEC643AC}" destId="{432502DD-6430-46F3-8692-F642A5F7425B}" srcOrd="0" destOrd="0" presId="urn:microsoft.com/office/officeart/2005/8/layout/hierarchy1"/>
    <dgm:cxn modelId="{FB19B0BE-E2BA-4EEF-8695-17EDB9F588A9}" type="presOf" srcId="{8937649E-7A5A-4ABE-8AC6-44B8855E9BA0}" destId="{8A9C0654-EC85-4F38-B809-E133C17781FC}" srcOrd="0" destOrd="0" presId="urn:microsoft.com/office/officeart/2005/8/layout/hierarchy1"/>
    <dgm:cxn modelId="{108D4B78-2B98-46C3-AC2B-AF276496392C}" type="presOf" srcId="{D0B45B06-BDE7-4D93-AEC2-B0EA3343CD97}" destId="{51395D1D-E0C8-4390-AA4F-B52C7A1D04CC}" srcOrd="0" destOrd="0" presId="urn:microsoft.com/office/officeart/2005/8/layout/hierarchy1"/>
    <dgm:cxn modelId="{3735E9C6-B94B-4437-826A-251D48BC3FDC}" srcId="{8DDB76CF-DB28-4B4C-99FC-B09447C4A552}" destId="{7CFF11E2-E9A4-48AD-9F91-9542A3A15F7D}" srcOrd="0" destOrd="0" parTransId="{BCD523E5-16C6-402B-A650-9B556583FF57}" sibTransId="{AA1B62D1-795D-4467-AA4C-F29B1201B54F}"/>
    <dgm:cxn modelId="{4A9B6410-7C6B-4AAA-A508-8D31A9B38AB9}" type="presOf" srcId="{0CFD9F22-BC68-4DC5-A55E-548FF5E5C7B4}" destId="{25DBC1FB-878F-43AB-9392-1C83A4F347D2}" srcOrd="0" destOrd="0" presId="urn:microsoft.com/office/officeart/2005/8/layout/hierarchy1"/>
    <dgm:cxn modelId="{0AB2E637-31F6-44E1-A068-08D7F98F9C86}" type="presOf" srcId="{89031B03-9871-4966-841A-EB5B03CED209}" destId="{241899A4-638C-4E1F-8B8A-B3F7773D6124}" srcOrd="0" destOrd="0" presId="urn:microsoft.com/office/officeart/2005/8/layout/hierarchy1"/>
    <dgm:cxn modelId="{A4415037-F13E-4AE9-BDCD-9D60E8FFD8E5}" type="presOf" srcId="{91F67981-0154-4F28-8FA4-1E36DC8946B0}" destId="{46B9C7BC-132D-4922-8DFD-D36A2DB73ED7}" srcOrd="0" destOrd="0" presId="urn:microsoft.com/office/officeart/2005/8/layout/hierarchy1"/>
    <dgm:cxn modelId="{170D9F90-6501-4A8A-9A9A-085944ACA16C}" type="presOf" srcId="{840AA5AF-6460-432B-BA15-A9F3337DDF24}" destId="{5CB57E66-AD3F-49B2-A10A-B931F6BA4845}" srcOrd="0" destOrd="0" presId="urn:microsoft.com/office/officeart/2005/8/layout/hierarchy1"/>
    <dgm:cxn modelId="{B7BAECC3-67EC-43D2-93BF-8456A9C37B06}" type="presOf" srcId="{ACC6A157-573C-46A8-962D-82A68C4A4EB9}" destId="{D25F209D-E070-4763-95D1-F18746F1E207}" srcOrd="0" destOrd="0" presId="urn:microsoft.com/office/officeart/2005/8/layout/hierarchy1"/>
    <dgm:cxn modelId="{FAF46972-ED26-4D19-AF6B-65A97CA94C10}" type="presOf" srcId="{4CD9542A-F061-419E-89AE-D9F6480C8B23}" destId="{E8B58ABD-585C-4C23-8407-788E61AD65A9}" srcOrd="0" destOrd="0" presId="urn:microsoft.com/office/officeart/2005/8/layout/hierarchy1"/>
    <dgm:cxn modelId="{CE9DCD44-413D-4CC5-8535-4C73ACCE2798}" srcId="{7ECCA82D-E48F-40AE-AC72-562BD20829CC}" destId="{7A3D5F2C-0CDF-47B1-BD24-62C584E42BA6}" srcOrd="3" destOrd="0" parTransId="{C2B605C7-DF70-43AB-8C7A-E675D905BD2A}" sibTransId="{0E18A555-3157-4261-B453-13CC7D5EE9F0}"/>
    <dgm:cxn modelId="{5C9D82ED-8A12-4AA6-925D-2A6007B7E3C9}" srcId="{2805B530-1C66-46DF-A005-CB99C2B12611}" destId="{5E6341AD-D8EE-4215-9031-0F49AE5B14D8}" srcOrd="0" destOrd="0" parTransId="{AE16B6AC-9116-4BF7-9108-6954F8C35CEB}" sibTransId="{E1C197C0-E074-49CF-BEA1-E824EDB1FB61}"/>
    <dgm:cxn modelId="{7096DA8D-5C4A-4410-B8A6-5C573A21B6E3}" type="presOf" srcId="{D300CC08-AE0E-4E13-AA8D-A9F6D1502A1C}" destId="{25F42778-11FB-4021-AEA9-C9E2E6B75355}" srcOrd="0" destOrd="0" presId="urn:microsoft.com/office/officeart/2005/8/layout/hierarchy1"/>
    <dgm:cxn modelId="{44328974-D20C-4BD8-9B52-26E0D8A26F81}" type="presOf" srcId="{7ECCA82D-E48F-40AE-AC72-562BD20829CC}" destId="{56C6D646-E521-421A-81C0-753C90F6ACF1}" srcOrd="0" destOrd="0" presId="urn:microsoft.com/office/officeart/2005/8/layout/hierarchy1"/>
    <dgm:cxn modelId="{6440EE6E-A46A-4D79-8B50-074CE35711EE}" type="presOf" srcId="{8DDB76CF-DB28-4B4C-99FC-B09447C4A552}" destId="{36E47B93-1692-4805-9ADC-2AFE26F6C3C5}" srcOrd="0" destOrd="0" presId="urn:microsoft.com/office/officeart/2005/8/layout/hierarchy1"/>
    <dgm:cxn modelId="{9ADE191F-0E17-434A-A67F-84818D2E8581}" srcId="{20990F5B-C3F1-4624-B7DF-7E97AC68A05C}" destId="{89031B03-9871-4966-841A-EB5B03CED209}" srcOrd="0" destOrd="0" parTransId="{CBAE4EB3-BB58-4E79-AA72-3F832095E68B}" sibTransId="{CA77497F-BE39-4727-99BC-27DA63B43A41}"/>
    <dgm:cxn modelId="{AC979C04-D772-4D23-B0F9-53BFBC3B2AAC}" type="presOf" srcId="{1E34AA3A-B968-43D8-9A7B-83BCAB85039E}" destId="{FF4030CF-8922-490D-A1D6-B293B171F2DB}" srcOrd="0" destOrd="0" presId="urn:microsoft.com/office/officeart/2005/8/layout/hierarchy1"/>
    <dgm:cxn modelId="{7A062A41-4A82-4E61-8923-AAD3D3D4E843}" type="presOf" srcId="{CBAE4EB3-BB58-4E79-AA72-3F832095E68B}" destId="{DCCB8024-E280-47DA-8836-C3B5A776B16E}" srcOrd="0" destOrd="0" presId="urn:microsoft.com/office/officeart/2005/8/layout/hierarchy1"/>
    <dgm:cxn modelId="{B01EC576-185C-4AA1-9AF0-AC26380FB328}" srcId="{7A3D5F2C-0CDF-47B1-BD24-62C584E42BA6}" destId="{C386ABC1-C1CB-4E0B-9BE6-5B970983ECF3}" srcOrd="0" destOrd="0" parTransId="{92B663B7-4161-4395-9046-BE1D39A6C6CC}" sibTransId="{5C001C1B-848B-4FF9-B433-39B1DC982197}"/>
    <dgm:cxn modelId="{67EDF069-B813-4B9C-9749-9E9AA077DEE3}" srcId="{1BD9A456-3EDA-4C9B-AD58-B62A581D2B1F}" destId="{565C5BA0-299A-4DB8-9F5F-E3BE4519E972}" srcOrd="0" destOrd="0" parTransId="{04DD750C-B4B8-40D5-A847-3094CD7660B9}" sibTransId="{460E6DD5-C064-47A6-8324-C994C28EA802}"/>
    <dgm:cxn modelId="{9BFE698D-2F04-4297-86DF-4833E6A79FD0}" type="presOf" srcId="{A386D236-6463-4DB6-A58D-E47EF90DD272}" destId="{00BF2568-1928-4AA2-9399-590E17B2D46F}" srcOrd="0" destOrd="0" presId="urn:microsoft.com/office/officeart/2005/8/layout/hierarchy1"/>
    <dgm:cxn modelId="{090547BB-A9E8-4CBA-8496-104FD5A84982}" type="presOf" srcId="{C386ABC1-C1CB-4E0B-9BE6-5B970983ECF3}" destId="{07DD6683-3576-452D-820B-1EDF8DFAF3F4}" srcOrd="0" destOrd="0" presId="urn:microsoft.com/office/officeart/2005/8/layout/hierarchy1"/>
    <dgm:cxn modelId="{1C7B23B1-C5AD-42A5-8A2C-12903786CC40}" srcId="{7ECCA82D-E48F-40AE-AC72-562BD20829CC}" destId="{BF0A2B57-6447-431A-9E89-D959F55820F0}" srcOrd="7" destOrd="0" parTransId="{91F67981-0154-4F28-8FA4-1E36DC8946B0}" sibTransId="{5AE53D2C-ABB5-42F0-9353-ECD4AFA4C507}"/>
    <dgm:cxn modelId="{6C16AD53-6E3E-43A7-B981-1DE147F19FAF}" type="presOf" srcId="{BF0A2B57-6447-431A-9E89-D959F55820F0}" destId="{8B29CE19-529C-40CE-94D7-1FCD3E1DC7E4}" srcOrd="0" destOrd="0" presId="urn:microsoft.com/office/officeart/2005/8/layout/hierarchy1"/>
    <dgm:cxn modelId="{8A5F213A-C8CC-452C-8594-27197C82FB7E}" srcId="{D300CC08-AE0E-4E13-AA8D-A9F6D1502A1C}" destId="{5795842C-C284-45A6-9F92-B9BD7CD93D42}" srcOrd="0" destOrd="0" parTransId="{64D34940-3ED9-4576-B167-D851AA540AD9}" sibTransId="{694E9C2D-61EB-4D14-A134-4F8B6A480C7C}"/>
    <dgm:cxn modelId="{D8627482-C06F-48A9-91BD-ADFB34E17774}" srcId="{7ECCA82D-E48F-40AE-AC72-562BD20829CC}" destId="{E574B093-4441-4278-9D0E-4F6D4EAA9D05}" srcOrd="6" destOrd="0" parTransId="{D4CA8C2A-6C03-407F-BB7A-07AF21CED79B}" sibTransId="{08F68074-9544-45B9-B1A7-49443536288E}"/>
    <dgm:cxn modelId="{1AAE1172-ECA0-4D47-889B-56D186D4AFE4}" type="presOf" srcId="{5E6341AD-D8EE-4215-9031-0F49AE5B14D8}" destId="{19180378-D62B-4968-A579-BB267E86140A}" srcOrd="0" destOrd="0" presId="urn:microsoft.com/office/officeart/2005/8/layout/hierarchy1"/>
    <dgm:cxn modelId="{7681E757-0B0B-41D4-8109-8B2F958EBAC8}" type="presOf" srcId="{20990F5B-C3F1-4624-B7DF-7E97AC68A05C}" destId="{48A30FBE-DDA0-44FE-9496-27B4521E7BAD}" srcOrd="0" destOrd="0" presId="urn:microsoft.com/office/officeart/2005/8/layout/hierarchy1"/>
    <dgm:cxn modelId="{6DF91C21-6ADF-4280-8320-6D9E9C8EC1A6}" type="presOf" srcId="{92B663B7-4161-4395-9046-BE1D39A6C6CC}" destId="{3973DF2F-D3F7-4B99-BA3A-6B21AC01EDC2}" srcOrd="0" destOrd="0" presId="urn:microsoft.com/office/officeart/2005/8/layout/hierarchy1"/>
    <dgm:cxn modelId="{B7072B87-74E7-430C-B0B1-17CA694D11A9}" type="presOf" srcId="{E574B093-4441-4278-9D0E-4F6D4EAA9D05}" destId="{4B7E0904-A08B-41F6-8412-4D15EE71FFC1}" srcOrd="0" destOrd="0" presId="urn:microsoft.com/office/officeart/2005/8/layout/hierarchy1"/>
    <dgm:cxn modelId="{3CE5CB6E-8F52-46D8-A897-955C65207260}" srcId="{7ECCA82D-E48F-40AE-AC72-562BD20829CC}" destId="{D300CC08-AE0E-4E13-AA8D-A9F6D1502A1C}" srcOrd="1" destOrd="0" parTransId="{E6F1A90F-FC22-4E3C-B5EE-8DB564679164}" sibTransId="{376C5152-BC63-4A1A-9C7F-83A5D7242242}"/>
    <dgm:cxn modelId="{CB9ED3FA-6EE4-498E-88C2-82C374CF13E1}" type="presOf" srcId="{80ADB2B6-5F1C-4497-B3AA-CC82AEEF5F68}" destId="{610B261C-0F8D-4B71-A737-77442FEEC312}" srcOrd="0" destOrd="0" presId="urn:microsoft.com/office/officeart/2005/8/layout/hierarchy1"/>
    <dgm:cxn modelId="{7AEB0795-E041-4CCB-8456-5EC920CBBDB5}" type="presOf" srcId="{14CA5C78-DDCD-4155-B2EE-B43131B48042}" destId="{5EB6E19E-DA6B-4054-9EF7-588667D80C37}" srcOrd="0" destOrd="0" presId="urn:microsoft.com/office/officeart/2005/8/layout/hierarchy1"/>
    <dgm:cxn modelId="{38387F3A-914B-49BE-8C1B-5BCBF3111FA4}" srcId="{7ECCA82D-E48F-40AE-AC72-562BD20829CC}" destId="{1BD9A456-3EDA-4C9B-AD58-B62A581D2B1F}" srcOrd="4" destOrd="0" parTransId="{0BFA5E8A-CC7C-462D-A572-27CEEF3AF51B}" sibTransId="{9993964D-1337-46EE-A3EB-E53C6767694A}"/>
    <dgm:cxn modelId="{BF88A34F-5430-44EB-B8F0-817A19030150}" srcId="{7ECCA82D-E48F-40AE-AC72-562BD20829CC}" destId="{80ADB2B6-5F1C-4497-B3AA-CC82AEEF5F68}" srcOrd="2" destOrd="0" parTransId="{59B3ED74-E368-4A1C-87A1-B24E9A3B6391}" sibTransId="{6FB49CFA-1492-4A2B-948C-743DA6710ACA}"/>
    <dgm:cxn modelId="{44EF200E-2068-4DB8-ACAB-5B7CD7EA5FC2}" type="presOf" srcId="{6F248877-A05E-470F-B7B5-45B04973AC67}" destId="{D516B14E-E36E-456A-89DC-4B4471BE4069}" srcOrd="0" destOrd="0" presId="urn:microsoft.com/office/officeart/2005/8/layout/hierarchy1"/>
    <dgm:cxn modelId="{56E0C65C-4A2B-4B04-B56C-072A4D2E4430}" type="presOf" srcId="{565C5BA0-299A-4DB8-9F5F-E3BE4519E972}" destId="{3D3D3D3A-CA74-4857-81BB-CFD1D1E6F527}" srcOrd="0" destOrd="0" presId="urn:microsoft.com/office/officeart/2005/8/layout/hierarchy1"/>
    <dgm:cxn modelId="{CF04877D-74EC-47B4-8F84-63E1A6C3E671}" srcId="{80ADB2B6-5F1C-4497-B3AA-CC82AEEF5F68}" destId="{20990F5B-C3F1-4624-B7DF-7E97AC68A05C}" srcOrd="0" destOrd="0" parTransId="{840AA5AF-6460-432B-BA15-A9F3337DDF24}" sibTransId="{C3CC0B7E-35DD-424B-9FBF-5A650E627991}"/>
    <dgm:cxn modelId="{7AB95D90-D6FC-4571-8D66-5D96C4A5AE3B}" srcId="{65726EE8-D9D9-4D7D-9CB9-8EF44935AD13}" destId="{4CD9542A-F061-419E-89AE-D9F6480C8B23}" srcOrd="0" destOrd="0" parTransId="{499A7B69-E1F0-4E19-81C1-732FD97F5819}" sibTransId="{CD3ED93D-B9A4-4DFD-84B1-7EB215DE0A7F}"/>
    <dgm:cxn modelId="{B888631B-1BE7-49F4-9975-887FDA41CF1A}" type="presOf" srcId="{64D34940-3ED9-4576-B167-D851AA540AD9}" destId="{534B6ADA-1B3A-4F28-92F6-22BB1B0D9403}" srcOrd="0" destOrd="0" presId="urn:microsoft.com/office/officeart/2005/8/layout/hierarchy1"/>
    <dgm:cxn modelId="{ED259BFF-738A-4F06-9785-E1245C2E047A}" type="presOf" srcId="{570857A2-1B9C-4426-9D08-C9B8C8C5B5FE}" destId="{751B556C-847B-4D21-B90A-7AD0C07554EC}" srcOrd="0" destOrd="0" presId="urn:microsoft.com/office/officeart/2005/8/layout/hierarchy1"/>
    <dgm:cxn modelId="{7EE09383-D62D-474A-97F4-D73E97999FD8}" srcId="{A386D236-6463-4DB6-A58D-E47EF90DD272}" destId="{7ECCA82D-E48F-40AE-AC72-562BD20829CC}" srcOrd="0" destOrd="0" parTransId="{6ECB5F69-9E6C-405C-BB2B-C18F552A4920}" sibTransId="{5401D11D-3150-43B0-9442-4F815E542B76}"/>
    <dgm:cxn modelId="{EFF8E82F-475B-4794-BF7D-5BB874C05816}" type="presOf" srcId="{65726EE8-D9D9-4D7D-9CB9-8EF44935AD13}" destId="{83534F8E-9C94-43CA-AB08-BD0AEC7BF13C}" srcOrd="0" destOrd="0" presId="urn:microsoft.com/office/officeart/2005/8/layout/hierarchy1"/>
    <dgm:cxn modelId="{5C30794D-EF85-4119-AE90-59B1A6DC0232}" srcId="{5E6341AD-D8EE-4215-9031-0F49AE5B14D8}" destId="{6F248877-A05E-470F-B7B5-45B04973AC67}" srcOrd="0" destOrd="0" parTransId="{570857A2-1B9C-4426-9D08-C9B8C8C5B5FE}" sibTransId="{FFAF13BF-1E32-4187-88EE-C105B624CF00}"/>
    <dgm:cxn modelId="{5EED2DA8-6C31-45BA-B403-7CFEF672B02D}" type="presOf" srcId="{9073634E-77B2-4AC4-BC4E-0DB70847D429}" destId="{C7B0A22A-96A6-44CF-B362-4A0E093F0EEE}" srcOrd="0" destOrd="0" presId="urn:microsoft.com/office/officeart/2005/8/layout/hierarchy1"/>
    <dgm:cxn modelId="{0E541D2A-C080-4784-86B1-96D4716029C6}" type="presOf" srcId="{AE16B6AC-9116-4BF7-9108-6954F8C35CEB}" destId="{2ED98CFE-1856-46D0-80CB-234C582BD467}" srcOrd="0" destOrd="0" presId="urn:microsoft.com/office/officeart/2005/8/layout/hierarchy1"/>
    <dgm:cxn modelId="{E9203025-2118-45A3-8A33-ACACFE9E6040}" srcId="{7ECCA82D-E48F-40AE-AC72-562BD20829CC}" destId="{2805B530-1C66-46DF-A005-CB99C2B12611}" srcOrd="5" destOrd="0" parTransId="{14CA5C78-DDCD-4155-B2EE-B43131B48042}" sibTransId="{D1AFA2B4-DEF1-4885-96CA-DAE432E68422}"/>
    <dgm:cxn modelId="{5A9A28B9-E420-4AA4-97E8-3114F083915E}" type="presOf" srcId="{EA2FBE85-CEFB-4F29-B326-805A7872DF6A}" destId="{78577B5F-DC8C-4D6B-96A8-EB31BA6675CE}" srcOrd="0" destOrd="0" presId="urn:microsoft.com/office/officeart/2005/8/layout/hierarchy1"/>
    <dgm:cxn modelId="{B0761B07-5A46-4478-AB6C-60816E99471E}" type="presOf" srcId="{59B3ED74-E368-4A1C-87A1-B24E9A3B6391}" destId="{CB0ED2D2-01B5-4DA6-B1EC-465E6F175552}" srcOrd="0" destOrd="0" presId="urn:microsoft.com/office/officeart/2005/8/layout/hierarchy1"/>
    <dgm:cxn modelId="{B4694DFD-D004-44B2-9962-918E9C2E4EBB}" srcId="{BF0A2B57-6447-431A-9E89-D959F55820F0}" destId="{8937649E-7A5A-4ABE-8AC6-44B8855E9BA0}" srcOrd="0" destOrd="0" parTransId="{ACC6A157-573C-46A8-962D-82A68C4A4EB9}" sibTransId="{ADE0C79C-376D-4FC0-B58D-A8FA2B6DCF0F}"/>
    <dgm:cxn modelId="{A7D41007-0253-491C-8254-271D03E9C838}" type="presOf" srcId="{0BFA5E8A-CC7C-462D-A572-27CEEF3AF51B}" destId="{8091CFC6-2EAD-4173-8CB2-917766AFF58C}" srcOrd="0" destOrd="0" presId="urn:microsoft.com/office/officeart/2005/8/layout/hierarchy1"/>
    <dgm:cxn modelId="{59722C24-BA0B-4C98-9532-89D395C637EA}" srcId="{8DDB76CF-DB28-4B4C-99FC-B09447C4A552}" destId="{E3403983-497A-405F-9CD3-D4AFAEC643AC}" srcOrd="1" destOrd="0" parTransId="{FD5E1FEF-27D9-40AE-937B-EF7F4D6CF833}" sibTransId="{EC2F21B9-0671-43EB-B808-D033161518B7}"/>
    <dgm:cxn modelId="{0E46DA43-B284-45C4-9F30-F95EEC10F86D}" type="presOf" srcId="{E6F1A90F-FC22-4E3C-B5EE-8DB564679164}" destId="{66DC7F7C-EE99-4985-AD18-3E4706C16DDD}" srcOrd="0" destOrd="0" presId="urn:microsoft.com/office/officeart/2005/8/layout/hierarchy1"/>
    <dgm:cxn modelId="{0FB86FD8-BFBC-45C9-BEB3-BF8E7BFEF20E}" srcId="{E574B093-4441-4278-9D0E-4F6D4EAA9D05}" destId="{1E34AA3A-B968-43D8-9A7B-83BCAB85039E}" srcOrd="0" destOrd="0" parTransId="{EA2FBE85-CEFB-4F29-B326-805A7872DF6A}" sibTransId="{AFAED4A2-8125-47A8-A045-9F4BBC851062}"/>
    <dgm:cxn modelId="{5ACF0BFF-F059-4A46-B6F9-DAE00E88836A}" type="presOf" srcId="{499A7B69-E1F0-4E19-81C1-732FD97F5819}" destId="{283F37A0-FC77-4491-944F-97ADF46822C8}" srcOrd="0" destOrd="0" presId="urn:microsoft.com/office/officeart/2005/8/layout/hierarchy1"/>
    <dgm:cxn modelId="{9EA76830-1440-4032-998E-73A08F0B7EFC}" srcId="{7CFF11E2-E9A4-48AD-9F91-9542A3A15F7D}" destId="{A386D236-6463-4DB6-A58D-E47EF90DD272}" srcOrd="0" destOrd="0" parTransId="{D0B45B06-BDE7-4D93-AEC2-B0EA3343CD97}" sibTransId="{E634DBB5-9DCF-4C20-AF3E-199EF4B4E9F4}"/>
    <dgm:cxn modelId="{82084D62-31F3-4517-8E3A-C4AA5056347D}" type="presOf" srcId="{6ECB5F69-9E6C-405C-BB2B-C18F552A4920}" destId="{13537EA9-BBC7-46B4-AFC7-E6F50519B01F}" srcOrd="0" destOrd="0" presId="urn:microsoft.com/office/officeart/2005/8/layout/hierarchy1"/>
    <dgm:cxn modelId="{E455E26D-55B3-4FE8-992D-6C87AE29A157}" type="presOf" srcId="{5795842C-C284-45A6-9F92-B9BD7CD93D42}" destId="{E449DE0B-DB85-48BD-B1D6-69AB51F127B1}" srcOrd="0" destOrd="0" presId="urn:microsoft.com/office/officeart/2005/8/layout/hierarchy1"/>
    <dgm:cxn modelId="{805182A1-8EAE-4913-8D0E-87C0F8258B09}" type="presOf" srcId="{C2B605C7-DF70-43AB-8C7A-E675D905BD2A}" destId="{CE66817A-C86F-4B7F-8487-D86BB77ED2F0}" srcOrd="0" destOrd="0" presId="urn:microsoft.com/office/officeart/2005/8/layout/hierarchy1"/>
    <dgm:cxn modelId="{4F2A6D42-E436-4F35-BB31-9FEAF08672BA}" type="presOf" srcId="{1BD9A456-3EDA-4C9B-AD58-B62A581D2B1F}" destId="{0E6DD231-F41C-46C2-A866-4B09A9257734}" srcOrd="0" destOrd="0" presId="urn:microsoft.com/office/officeart/2005/8/layout/hierarchy1"/>
    <dgm:cxn modelId="{EAD0B915-40DA-4B51-A7EF-32BF76B168C2}" srcId="{20990F5B-C3F1-4624-B7DF-7E97AC68A05C}" destId="{3F7C9B4B-CAE3-4C13-819C-10C6BF11E23B}" srcOrd="1" destOrd="0" parTransId="{0CFD9F22-BC68-4DC5-A55E-548FF5E5C7B4}" sibTransId="{E506092E-FDF3-4496-8787-93DDDCAA9EAF}"/>
    <dgm:cxn modelId="{1612D4E7-E5A7-4771-B81C-EB764A3358D3}" type="presParOf" srcId="{36E47B93-1692-4805-9ADC-2AFE26F6C3C5}" destId="{1C3C2863-AF78-45F2-AFEA-06C9E05B11FA}" srcOrd="0" destOrd="0" presId="urn:microsoft.com/office/officeart/2005/8/layout/hierarchy1"/>
    <dgm:cxn modelId="{5751C455-181B-4889-AFF1-E2418E715B88}" type="presParOf" srcId="{1C3C2863-AF78-45F2-AFEA-06C9E05B11FA}" destId="{C3507AE1-C8E6-45AF-BA5F-DFCB673CA2BE}" srcOrd="0" destOrd="0" presId="urn:microsoft.com/office/officeart/2005/8/layout/hierarchy1"/>
    <dgm:cxn modelId="{4D94A133-4B61-4124-A19A-9E2CD9504BC0}" type="presParOf" srcId="{C3507AE1-C8E6-45AF-BA5F-DFCB673CA2BE}" destId="{812B152B-C114-4F0C-8A94-9A62FDFF95B4}" srcOrd="0" destOrd="0" presId="urn:microsoft.com/office/officeart/2005/8/layout/hierarchy1"/>
    <dgm:cxn modelId="{625367F2-6299-49A0-97C9-6981811C1AC0}" type="presParOf" srcId="{C3507AE1-C8E6-45AF-BA5F-DFCB673CA2BE}" destId="{0073BF5E-51F6-488E-AED0-FAF5B6A6CAEE}" srcOrd="1" destOrd="0" presId="urn:microsoft.com/office/officeart/2005/8/layout/hierarchy1"/>
    <dgm:cxn modelId="{EE97E161-C212-4C49-8631-108FE9186165}" type="presParOf" srcId="{1C3C2863-AF78-45F2-AFEA-06C9E05B11FA}" destId="{76831F6A-0C33-49DC-992D-C9E3F0F53239}" srcOrd="1" destOrd="0" presId="urn:microsoft.com/office/officeart/2005/8/layout/hierarchy1"/>
    <dgm:cxn modelId="{0077F30D-5578-42E3-AD86-3805B6DEA1D8}" type="presParOf" srcId="{76831F6A-0C33-49DC-992D-C9E3F0F53239}" destId="{51395D1D-E0C8-4390-AA4F-B52C7A1D04CC}" srcOrd="0" destOrd="0" presId="urn:microsoft.com/office/officeart/2005/8/layout/hierarchy1"/>
    <dgm:cxn modelId="{D4EFC4D6-7A02-4404-8AF0-CB754A0E5258}" type="presParOf" srcId="{76831F6A-0C33-49DC-992D-C9E3F0F53239}" destId="{5C89300C-7C7C-445E-9D87-634AF9F158C8}" srcOrd="1" destOrd="0" presId="urn:microsoft.com/office/officeart/2005/8/layout/hierarchy1"/>
    <dgm:cxn modelId="{8D4D0703-2450-4D45-A6CA-1CD33E01EDF1}" type="presParOf" srcId="{5C89300C-7C7C-445E-9D87-634AF9F158C8}" destId="{E5F685CD-AB93-411E-9113-8EB89AC93106}" srcOrd="0" destOrd="0" presId="urn:microsoft.com/office/officeart/2005/8/layout/hierarchy1"/>
    <dgm:cxn modelId="{B9C6638E-1FAB-4B78-8409-3D975912583C}" type="presParOf" srcId="{E5F685CD-AB93-411E-9113-8EB89AC93106}" destId="{77D25C88-51D2-4976-9D24-FC84E57799DA}" srcOrd="0" destOrd="0" presId="urn:microsoft.com/office/officeart/2005/8/layout/hierarchy1"/>
    <dgm:cxn modelId="{5EC3E6FA-5B83-469B-A352-EA3D9B6A02AC}" type="presParOf" srcId="{E5F685CD-AB93-411E-9113-8EB89AC93106}" destId="{00BF2568-1928-4AA2-9399-590E17B2D46F}" srcOrd="1" destOrd="0" presId="urn:microsoft.com/office/officeart/2005/8/layout/hierarchy1"/>
    <dgm:cxn modelId="{36FAA053-0AC8-49F5-B877-5EDEDE51054A}" type="presParOf" srcId="{5C89300C-7C7C-445E-9D87-634AF9F158C8}" destId="{C439C80A-72E5-4799-8341-24B3CAA98904}" srcOrd="1" destOrd="0" presId="urn:microsoft.com/office/officeart/2005/8/layout/hierarchy1"/>
    <dgm:cxn modelId="{A4D1073A-E10F-41D3-A11B-5FC097C6FB17}" type="presParOf" srcId="{C439C80A-72E5-4799-8341-24B3CAA98904}" destId="{13537EA9-BBC7-46B4-AFC7-E6F50519B01F}" srcOrd="0" destOrd="0" presId="urn:microsoft.com/office/officeart/2005/8/layout/hierarchy1"/>
    <dgm:cxn modelId="{8262B5BD-8469-4A69-A937-D50695A34625}" type="presParOf" srcId="{C439C80A-72E5-4799-8341-24B3CAA98904}" destId="{BD806973-7150-4B48-B12C-BE4013E96D7F}" srcOrd="1" destOrd="0" presId="urn:microsoft.com/office/officeart/2005/8/layout/hierarchy1"/>
    <dgm:cxn modelId="{1232490C-BA5D-4303-83C3-B4DD6F1F2E66}" type="presParOf" srcId="{BD806973-7150-4B48-B12C-BE4013E96D7F}" destId="{1F342C4B-D3E3-4034-86A8-74D36681DC59}" srcOrd="0" destOrd="0" presId="urn:microsoft.com/office/officeart/2005/8/layout/hierarchy1"/>
    <dgm:cxn modelId="{B930BC23-7989-4EEF-9B21-98F1758E012F}" type="presParOf" srcId="{1F342C4B-D3E3-4034-86A8-74D36681DC59}" destId="{E7E828A1-E71E-4BCA-8873-D08457EBC225}" srcOrd="0" destOrd="0" presId="urn:microsoft.com/office/officeart/2005/8/layout/hierarchy1"/>
    <dgm:cxn modelId="{DDBD2E77-12A8-4889-8457-51CE9415F4EA}" type="presParOf" srcId="{1F342C4B-D3E3-4034-86A8-74D36681DC59}" destId="{56C6D646-E521-421A-81C0-753C90F6ACF1}" srcOrd="1" destOrd="0" presId="urn:microsoft.com/office/officeart/2005/8/layout/hierarchy1"/>
    <dgm:cxn modelId="{565AD4BA-CDE1-4ADC-BFDF-787F0C149029}" type="presParOf" srcId="{BD806973-7150-4B48-B12C-BE4013E96D7F}" destId="{AF8EE689-4A14-4988-B652-F93B91D7D60D}" srcOrd="1" destOrd="0" presId="urn:microsoft.com/office/officeart/2005/8/layout/hierarchy1"/>
    <dgm:cxn modelId="{1490A0C8-BC73-4221-AE93-6D03BCC4BDA3}" type="presParOf" srcId="{AF8EE689-4A14-4988-B652-F93B91D7D60D}" destId="{C7B0A22A-96A6-44CF-B362-4A0E093F0EEE}" srcOrd="0" destOrd="0" presId="urn:microsoft.com/office/officeart/2005/8/layout/hierarchy1"/>
    <dgm:cxn modelId="{EB1E6850-8FF8-45BC-B4BE-A182C457F6B0}" type="presParOf" srcId="{AF8EE689-4A14-4988-B652-F93B91D7D60D}" destId="{32BB8BCB-3405-450D-8F40-E86A5D186822}" srcOrd="1" destOrd="0" presId="urn:microsoft.com/office/officeart/2005/8/layout/hierarchy1"/>
    <dgm:cxn modelId="{B6608881-0F39-4496-882D-9353EAD89B0F}" type="presParOf" srcId="{32BB8BCB-3405-450D-8F40-E86A5D186822}" destId="{75C52CEA-2535-4EE9-919F-24C129D2E9B9}" srcOrd="0" destOrd="0" presId="urn:microsoft.com/office/officeart/2005/8/layout/hierarchy1"/>
    <dgm:cxn modelId="{5B4CB5CA-4F35-438C-A8E7-3203A95C127E}" type="presParOf" srcId="{75C52CEA-2535-4EE9-919F-24C129D2E9B9}" destId="{F0CC91D6-C5CC-4185-9542-73E0E8112B4B}" srcOrd="0" destOrd="0" presId="urn:microsoft.com/office/officeart/2005/8/layout/hierarchy1"/>
    <dgm:cxn modelId="{AB9AE246-E1DE-4D74-B80E-51CB8E25422F}" type="presParOf" srcId="{75C52CEA-2535-4EE9-919F-24C129D2E9B9}" destId="{83534F8E-9C94-43CA-AB08-BD0AEC7BF13C}" srcOrd="1" destOrd="0" presId="urn:microsoft.com/office/officeart/2005/8/layout/hierarchy1"/>
    <dgm:cxn modelId="{03A6A6DD-8E69-4084-A4F0-2C94BA9DC8F5}" type="presParOf" srcId="{32BB8BCB-3405-450D-8F40-E86A5D186822}" destId="{B76B2179-7DF1-45A9-B877-725923A30BD4}" srcOrd="1" destOrd="0" presId="urn:microsoft.com/office/officeart/2005/8/layout/hierarchy1"/>
    <dgm:cxn modelId="{8E52F3D0-20FB-4142-82F4-66E5A3DFCF55}" type="presParOf" srcId="{B76B2179-7DF1-45A9-B877-725923A30BD4}" destId="{283F37A0-FC77-4491-944F-97ADF46822C8}" srcOrd="0" destOrd="0" presId="urn:microsoft.com/office/officeart/2005/8/layout/hierarchy1"/>
    <dgm:cxn modelId="{E9E51250-5DF1-46EC-BA60-13E5A1260EA3}" type="presParOf" srcId="{B76B2179-7DF1-45A9-B877-725923A30BD4}" destId="{B398D2D2-AE68-4180-82AB-5539D9735F1F}" srcOrd="1" destOrd="0" presId="urn:microsoft.com/office/officeart/2005/8/layout/hierarchy1"/>
    <dgm:cxn modelId="{90EE3F64-D61B-407A-82A6-689C88AB8ADB}" type="presParOf" srcId="{B398D2D2-AE68-4180-82AB-5539D9735F1F}" destId="{87DF2D1B-26D7-4823-A320-2CC1FE24AAB8}" srcOrd="0" destOrd="0" presId="urn:microsoft.com/office/officeart/2005/8/layout/hierarchy1"/>
    <dgm:cxn modelId="{8BDAA68C-2207-4A07-90AA-0302EC9B05B2}" type="presParOf" srcId="{87DF2D1B-26D7-4823-A320-2CC1FE24AAB8}" destId="{9A8B6886-DC33-4873-820D-0D04972F8E90}" srcOrd="0" destOrd="0" presId="urn:microsoft.com/office/officeart/2005/8/layout/hierarchy1"/>
    <dgm:cxn modelId="{148C1C85-5196-4526-8224-B151A95C460D}" type="presParOf" srcId="{87DF2D1B-26D7-4823-A320-2CC1FE24AAB8}" destId="{E8B58ABD-585C-4C23-8407-788E61AD65A9}" srcOrd="1" destOrd="0" presId="urn:microsoft.com/office/officeart/2005/8/layout/hierarchy1"/>
    <dgm:cxn modelId="{2A81BD42-2A25-4410-B83F-5AAFB4BAD0A2}" type="presParOf" srcId="{B398D2D2-AE68-4180-82AB-5539D9735F1F}" destId="{BE3E1A69-0422-4543-AEF4-0AD3527A398D}" srcOrd="1" destOrd="0" presId="urn:microsoft.com/office/officeart/2005/8/layout/hierarchy1"/>
    <dgm:cxn modelId="{0FBA55FC-DF8F-43E0-AC15-07800EB729BB}" type="presParOf" srcId="{AF8EE689-4A14-4988-B652-F93B91D7D60D}" destId="{66DC7F7C-EE99-4985-AD18-3E4706C16DDD}" srcOrd="2" destOrd="0" presId="urn:microsoft.com/office/officeart/2005/8/layout/hierarchy1"/>
    <dgm:cxn modelId="{655DA9D9-E968-4739-8A25-DCD43DDAFDA7}" type="presParOf" srcId="{AF8EE689-4A14-4988-B652-F93B91D7D60D}" destId="{029145E7-E19E-497E-9957-A116D2F1B228}" srcOrd="3" destOrd="0" presId="urn:microsoft.com/office/officeart/2005/8/layout/hierarchy1"/>
    <dgm:cxn modelId="{5DA77A3F-CCAF-4B23-B2C5-974BF7B5BCD6}" type="presParOf" srcId="{029145E7-E19E-497E-9957-A116D2F1B228}" destId="{0453067A-F27F-47D0-BC37-9BAB1B4EDC75}" srcOrd="0" destOrd="0" presId="urn:microsoft.com/office/officeart/2005/8/layout/hierarchy1"/>
    <dgm:cxn modelId="{81BFD9F6-99FB-4D28-BB19-7D2FE8BBD053}" type="presParOf" srcId="{0453067A-F27F-47D0-BC37-9BAB1B4EDC75}" destId="{0F371189-E23D-482E-B6A7-23A37C6C2A8A}" srcOrd="0" destOrd="0" presId="urn:microsoft.com/office/officeart/2005/8/layout/hierarchy1"/>
    <dgm:cxn modelId="{16F698DE-6548-47E5-8F03-FA8BF6F825A8}" type="presParOf" srcId="{0453067A-F27F-47D0-BC37-9BAB1B4EDC75}" destId="{25F42778-11FB-4021-AEA9-C9E2E6B75355}" srcOrd="1" destOrd="0" presId="urn:microsoft.com/office/officeart/2005/8/layout/hierarchy1"/>
    <dgm:cxn modelId="{48EA2336-A81A-450D-9BB7-DA6716D99691}" type="presParOf" srcId="{029145E7-E19E-497E-9957-A116D2F1B228}" destId="{1D9A9622-3F44-40F1-99D7-99B75DB297F4}" srcOrd="1" destOrd="0" presId="urn:microsoft.com/office/officeart/2005/8/layout/hierarchy1"/>
    <dgm:cxn modelId="{E92522C0-AE7D-4873-926E-ED8A47004C93}" type="presParOf" srcId="{1D9A9622-3F44-40F1-99D7-99B75DB297F4}" destId="{534B6ADA-1B3A-4F28-92F6-22BB1B0D9403}" srcOrd="0" destOrd="0" presId="urn:microsoft.com/office/officeart/2005/8/layout/hierarchy1"/>
    <dgm:cxn modelId="{C701323D-28F5-4FF6-9780-0E9B99DCA514}" type="presParOf" srcId="{1D9A9622-3F44-40F1-99D7-99B75DB297F4}" destId="{5D2EC5EF-ECD4-478A-AA69-848DFBF7266B}" srcOrd="1" destOrd="0" presId="urn:microsoft.com/office/officeart/2005/8/layout/hierarchy1"/>
    <dgm:cxn modelId="{214951AE-2F6D-4DB5-BA30-C45090D2B2FA}" type="presParOf" srcId="{5D2EC5EF-ECD4-478A-AA69-848DFBF7266B}" destId="{C3DF3FCF-81DD-4E97-9F49-EDDBDEFD2826}" srcOrd="0" destOrd="0" presId="urn:microsoft.com/office/officeart/2005/8/layout/hierarchy1"/>
    <dgm:cxn modelId="{C21B051A-C153-483A-8F0A-92C79F623405}" type="presParOf" srcId="{C3DF3FCF-81DD-4E97-9F49-EDDBDEFD2826}" destId="{78F305D0-F69E-4B09-880C-CC6B0506EFDD}" srcOrd="0" destOrd="0" presId="urn:microsoft.com/office/officeart/2005/8/layout/hierarchy1"/>
    <dgm:cxn modelId="{E8C035B5-67AC-4F7B-88C2-BD9D240835E7}" type="presParOf" srcId="{C3DF3FCF-81DD-4E97-9F49-EDDBDEFD2826}" destId="{E449DE0B-DB85-48BD-B1D6-69AB51F127B1}" srcOrd="1" destOrd="0" presId="urn:microsoft.com/office/officeart/2005/8/layout/hierarchy1"/>
    <dgm:cxn modelId="{C09CFBDE-8F2F-4FCC-A58A-733480885B1E}" type="presParOf" srcId="{5D2EC5EF-ECD4-478A-AA69-848DFBF7266B}" destId="{ABFE5394-BEB0-4441-8266-0E46C491E695}" srcOrd="1" destOrd="0" presId="urn:microsoft.com/office/officeart/2005/8/layout/hierarchy1"/>
    <dgm:cxn modelId="{1C83A090-0DE5-4311-8546-CA2F223EC120}" type="presParOf" srcId="{AF8EE689-4A14-4988-B652-F93B91D7D60D}" destId="{CB0ED2D2-01B5-4DA6-B1EC-465E6F175552}" srcOrd="4" destOrd="0" presId="urn:microsoft.com/office/officeart/2005/8/layout/hierarchy1"/>
    <dgm:cxn modelId="{74366003-5241-4834-8A14-F9EBB7459B38}" type="presParOf" srcId="{AF8EE689-4A14-4988-B652-F93B91D7D60D}" destId="{69977771-1885-44F9-8EC3-046665D55C6C}" srcOrd="5" destOrd="0" presId="urn:microsoft.com/office/officeart/2005/8/layout/hierarchy1"/>
    <dgm:cxn modelId="{5C4D3F6C-B820-4525-B4A2-2FE76770A0C5}" type="presParOf" srcId="{69977771-1885-44F9-8EC3-046665D55C6C}" destId="{EA04A8D7-8282-4A80-B036-7BCA435DDA71}" srcOrd="0" destOrd="0" presId="urn:microsoft.com/office/officeart/2005/8/layout/hierarchy1"/>
    <dgm:cxn modelId="{CD09B702-C2C1-4C25-A367-24CC3FA22B17}" type="presParOf" srcId="{EA04A8D7-8282-4A80-B036-7BCA435DDA71}" destId="{74CFF818-92EB-4FE4-8284-174489661A48}" srcOrd="0" destOrd="0" presId="urn:microsoft.com/office/officeart/2005/8/layout/hierarchy1"/>
    <dgm:cxn modelId="{2A8B1003-2C90-4EA3-B7B3-736D55496C31}" type="presParOf" srcId="{EA04A8D7-8282-4A80-B036-7BCA435DDA71}" destId="{610B261C-0F8D-4B71-A737-77442FEEC312}" srcOrd="1" destOrd="0" presId="urn:microsoft.com/office/officeart/2005/8/layout/hierarchy1"/>
    <dgm:cxn modelId="{2E52B881-53F4-40CB-8601-421AD409E474}" type="presParOf" srcId="{69977771-1885-44F9-8EC3-046665D55C6C}" destId="{9F202405-84F4-402C-ABE6-8F869709EFEB}" srcOrd="1" destOrd="0" presId="urn:microsoft.com/office/officeart/2005/8/layout/hierarchy1"/>
    <dgm:cxn modelId="{4A201B9D-D637-4E18-92B0-6BDDFFB21A7C}" type="presParOf" srcId="{9F202405-84F4-402C-ABE6-8F869709EFEB}" destId="{5CB57E66-AD3F-49B2-A10A-B931F6BA4845}" srcOrd="0" destOrd="0" presId="urn:microsoft.com/office/officeart/2005/8/layout/hierarchy1"/>
    <dgm:cxn modelId="{65C6C7B9-1955-47F4-8489-85CD5EF7D972}" type="presParOf" srcId="{9F202405-84F4-402C-ABE6-8F869709EFEB}" destId="{AB1A9C35-0145-4311-A94E-0631A7D4F338}" srcOrd="1" destOrd="0" presId="urn:microsoft.com/office/officeart/2005/8/layout/hierarchy1"/>
    <dgm:cxn modelId="{3C89CE1C-D661-41FD-92C3-1DA414CDDB19}" type="presParOf" srcId="{AB1A9C35-0145-4311-A94E-0631A7D4F338}" destId="{2F09B820-EE22-4E48-8999-0CFB9F08A63C}" srcOrd="0" destOrd="0" presId="urn:microsoft.com/office/officeart/2005/8/layout/hierarchy1"/>
    <dgm:cxn modelId="{9E244D14-0D20-4D4D-B8D6-82E584A4904B}" type="presParOf" srcId="{2F09B820-EE22-4E48-8999-0CFB9F08A63C}" destId="{FD0E1A40-2C1B-493D-B80C-B29577C85673}" srcOrd="0" destOrd="0" presId="urn:microsoft.com/office/officeart/2005/8/layout/hierarchy1"/>
    <dgm:cxn modelId="{7104F8B8-2FE7-4A2F-BE6A-50D0921AFB10}" type="presParOf" srcId="{2F09B820-EE22-4E48-8999-0CFB9F08A63C}" destId="{48A30FBE-DDA0-44FE-9496-27B4521E7BAD}" srcOrd="1" destOrd="0" presId="urn:microsoft.com/office/officeart/2005/8/layout/hierarchy1"/>
    <dgm:cxn modelId="{94F76966-6930-4306-82BA-92A78648A659}" type="presParOf" srcId="{AB1A9C35-0145-4311-A94E-0631A7D4F338}" destId="{3629CA3D-92F2-4660-AAEC-5258DE39463E}" srcOrd="1" destOrd="0" presId="urn:microsoft.com/office/officeart/2005/8/layout/hierarchy1"/>
    <dgm:cxn modelId="{2AE727EE-CDCA-4CCB-88B0-2E57317E8512}" type="presParOf" srcId="{3629CA3D-92F2-4660-AAEC-5258DE39463E}" destId="{DCCB8024-E280-47DA-8836-C3B5A776B16E}" srcOrd="0" destOrd="0" presId="urn:microsoft.com/office/officeart/2005/8/layout/hierarchy1"/>
    <dgm:cxn modelId="{CA3FD339-1219-42B2-8038-C7DA7FEAA3E2}" type="presParOf" srcId="{3629CA3D-92F2-4660-AAEC-5258DE39463E}" destId="{0C7143D0-628E-466F-A56C-C08B3FE7D55E}" srcOrd="1" destOrd="0" presId="urn:microsoft.com/office/officeart/2005/8/layout/hierarchy1"/>
    <dgm:cxn modelId="{CB022C1B-FD03-40E7-8246-AE48FDB1D8A1}" type="presParOf" srcId="{0C7143D0-628E-466F-A56C-C08B3FE7D55E}" destId="{F48AACC5-3557-45CB-B75B-0F2FE1666D15}" srcOrd="0" destOrd="0" presId="urn:microsoft.com/office/officeart/2005/8/layout/hierarchy1"/>
    <dgm:cxn modelId="{69C0E587-2E08-4FBE-A8D9-B56E612F5256}" type="presParOf" srcId="{F48AACC5-3557-45CB-B75B-0F2FE1666D15}" destId="{6E9D9085-0FC0-464A-ABF2-55ADAED67ADF}" srcOrd="0" destOrd="0" presId="urn:microsoft.com/office/officeart/2005/8/layout/hierarchy1"/>
    <dgm:cxn modelId="{F19606F3-A631-49FE-8937-71400F098368}" type="presParOf" srcId="{F48AACC5-3557-45CB-B75B-0F2FE1666D15}" destId="{241899A4-638C-4E1F-8B8A-B3F7773D6124}" srcOrd="1" destOrd="0" presId="urn:microsoft.com/office/officeart/2005/8/layout/hierarchy1"/>
    <dgm:cxn modelId="{2F1019AB-DE98-4094-9945-8A420C3723D7}" type="presParOf" srcId="{0C7143D0-628E-466F-A56C-C08B3FE7D55E}" destId="{C54B9F77-DD63-48A9-8E92-3ABC67F901E0}" srcOrd="1" destOrd="0" presId="urn:microsoft.com/office/officeart/2005/8/layout/hierarchy1"/>
    <dgm:cxn modelId="{A176CF3A-10C6-42BC-9B66-E56585039EA5}" type="presParOf" srcId="{3629CA3D-92F2-4660-AAEC-5258DE39463E}" destId="{25DBC1FB-878F-43AB-9392-1C83A4F347D2}" srcOrd="2" destOrd="0" presId="urn:microsoft.com/office/officeart/2005/8/layout/hierarchy1"/>
    <dgm:cxn modelId="{37026FC3-3D0D-4B52-8685-CC258D3B04A2}" type="presParOf" srcId="{3629CA3D-92F2-4660-AAEC-5258DE39463E}" destId="{002C6014-B1D3-49F8-BC86-039D5979D42F}" srcOrd="3" destOrd="0" presId="urn:microsoft.com/office/officeart/2005/8/layout/hierarchy1"/>
    <dgm:cxn modelId="{3DF48D96-735C-4D1E-8020-597A10C0D5D1}" type="presParOf" srcId="{002C6014-B1D3-49F8-BC86-039D5979D42F}" destId="{F163B505-F089-4ABF-BCD7-6686D07DD2A0}" srcOrd="0" destOrd="0" presId="urn:microsoft.com/office/officeart/2005/8/layout/hierarchy1"/>
    <dgm:cxn modelId="{F3298131-FB36-4CF7-A59B-226F596B6D3F}" type="presParOf" srcId="{F163B505-F089-4ABF-BCD7-6686D07DD2A0}" destId="{DCFB349F-1777-4944-830D-FF34F195D869}" srcOrd="0" destOrd="0" presId="urn:microsoft.com/office/officeart/2005/8/layout/hierarchy1"/>
    <dgm:cxn modelId="{C7C433CA-F591-4584-9925-2C0757ED5CF9}" type="presParOf" srcId="{F163B505-F089-4ABF-BCD7-6686D07DD2A0}" destId="{9B62684C-023E-4F72-B4AE-C92BCAFE7E52}" srcOrd="1" destOrd="0" presId="urn:microsoft.com/office/officeart/2005/8/layout/hierarchy1"/>
    <dgm:cxn modelId="{1630574F-3D35-4678-8197-CB8F79A40F1C}" type="presParOf" srcId="{002C6014-B1D3-49F8-BC86-039D5979D42F}" destId="{3C89FE9A-D810-43EB-9BA1-EA2E671C20FD}" srcOrd="1" destOrd="0" presId="urn:microsoft.com/office/officeart/2005/8/layout/hierarchy1"/>
    <dgm:cxn modelId="{E6F66A46-5C5F-4CD0-8546-A9A85FF47F35}" type="presParOf" srcId="{AF8EE689-4A14-4988-B652-F93B91D7D60D}" destId="{CE66817A-C86F-4B7F-8487-D86BB77ED2F0}" srcOrd="6" destOrd="0" presId="urn:microsoft.com/office/officeart/2005/8/layout/hierarchy1"/>
    <dgm:cxn modelId="{697E1E29-D782-489C-BB0A-9958C4C7BADE}" type="presParOf" srcId="{AF8EE689-4A14-4988-B652-F93B91D7D60D}" destId="{CBF1A8B6-6DE5-4FB6-982D-DFB9A4B729BC}" srcOrd="7" destOrd="0" presId="urn:microsoft.com/office/officeart/2005/8/layout/hierarchy1"/>
    <dgm:cxn modelId="{8425E5CC-E9BA-4CCF-8ACA-DB1D226827E4}" type="presParOf" srcId="{CBF1A8B6-6DE5-4FB6-982D-DFB9A4B729BC}" destId="{939F7B3E-BF5A-4194-B678-36979735E6B8}" srcOrd="0" destOrd="0" presId="urn:microsoft.com/office/officeart/2005/8/layout/hierarchy1"/>
    <dgm:cxn modelId="{91453D67-5FAE-4644-AD47-DEC582723DFA}" type="presParOf" srcId="{939F7B3E-BF5A-4194-B678-36979735E6B8}" destId="{A4A01026-08E3-41C9-831C-C9599349B929}" srcOrd="0" destOrd="0" presId="urn:microsoft.com/office/officeart/2005/8/layout/hierarchy1"/>
    <dgm:cxn modelId="{88396ACD-5F41-4631-A92F-F347C4CA95D5}" type="presParOf" srcId="{939F7B3E-BF5A-4194-B678-36979735E6B8}" destId="{CCEC0EE8-53D9-4223-8E8E-E3313354883D}" srcOrd="1" destOrd="0" presId="urn:microsoft.com/office/officeart/2005/8/layout/hierarchy1"/>
    <dgm:cxn modelId="{2CE89CE5-53E9-412D-8B90-E29923AE5126}" type="presParOf" srcId="{CBF1A8B6-6DE5-4FB6-982D-DFB9A4B729BC}" destId="{BE74C172-18D5-4FC4-8CE5-987303843DE7}" srcOrd="1" destOrd="0" presId="urn:microsoft.com/office/officeart/2005/8/layout/hierarchy1"/>
    <dgm:cxn modelId="{553E8D5F-97EB-426A-BA7E-51883AD4EB46}" type="presParOf" srcId="{BE74C172-18D5-4FC4-8CE5-987303843DE7}" destId="{3973DF2F-D3F7-4B99-BA3A-6B21AC01EDC2}" srcOrd="0" destOrd="0" presId="urn:microsoft.com/office/officeart/2005/8/layout/hierarchy1"/>
    <dgm:cxn modelId="{505B594F-0FC6-41A5-8907-4A0182F0C741}" type="presParOf" srcId="{BE74C172-18D5-4FC4-8CE5-987303843DE7}" destId="{71843930-D7C9-4826-AC0C-113F005845A0}" srcOrd="1" destOrd="0" presId="urn:microsoft.com/office/officeart/2005/8/layout/hierarchy1"/>
    <dgm:cxn modelId="{508427E8-6959-4295-8117-951A757859C9}" type="presParOf" srcId="{71843930-D7C9-4826-AC0C-113F005845A0}" destId="{5C86A2A5-F0C0-4887-986C-55AAD29901D4}" srcOrd="0" destOrd="0" presId="urn:microsoft.com/office/officeart/2005/8/layout/hierarchy1"/>
    <dgm:cxn modelId="{E27B0BCE-FCAB-42ED-A0B5-3793C0949FA7}" type="presParOf" srcId="{5C86A2A5-F0C0-4887-986C-55AAD29901D4}" destId="{50549DFA-2213-4400-8C20-790C2C4052F8}" srcOrd="0" destOrd="0" presId="urn:microsoft.com/office/officeart/2005/8/layout/hierarchy1"/>
    <dgm:cxn modelId="{24D82C56-A0DE-489E-A2AD-22E5BFC77B1D}" type="presParOf" srcId="{5C86A2A5-F0C0-4887-986C-55AAD29901D4}" destId="{07DD6683-3576-452D-820B-1EDF8DFAF3F4}" srcOrd="1" destOrd="0" presId="urn:microsoft.com/office/officeart/2005/8/layout/hierarchy1"/>
    <dgm:cxn modelId="{E130D6A7-3014-4F0C-B3F3-6B1779CF1374}" type="presParOf" srcId="{71843930-D7C9-4826-AC0C-113F005845A0}" destId="{3443763E-1158-429C-949A-DD27C6ADAACD}" srcOrd="1" destOrd="0" presId="urn:microsoft.com/office/officeart/2005/8/layout/hierarchy1"/>
    <dgm:cxn modelId="{FAA80847-0D7C-478A-A16D-E54DEF9C2FE4}" type="presParOf" srcId="{AF8EE689-4A14-4988-B652-F93B91D7D60D}" destId="{8091CFC6-2EAD-4173-8CB2-917766AFF58C}" srcOrd="8" destOrd="0" presId="urn:microsoft.com/office/officeart/2005/8/layout/hierarchy1"/>
    <dgm:cxn modelId="{804072A9-CF0A-4515-A04B-07E406688F44}" type="presParOf" srcId="{AF8EE689-4A14-4988-B652-F93B91D7D60D}" destId="{7C465AFB-3435-41E6-A5D5-D665F2902A79}" srcOrd="9" destOrd="0" presId="urn:microsoft.com/office/officeart/2005/8/layout/hierarchy1"/>
    <dgm:cxn modelId="{70518FCA-6E61-4E09-9D4B-85A9A1D57398}" type="presParOf" srcId="{7C465AFB-3435-41E6-A5D5-D665F2902A79}" destId="{0860B2FE-6790-4F10-883B-38A5D708FA24}" srcOrd="0" destOrd="0" presId="urn:microsoft.com/office/officeart/2005/8/layout/hierarchy1"/>
    <dgm:cxn modelId="{A93EA3E0-08A2-40A9-9BFF-333CFFC39D73}" type="presParOf" srcId="{0860B2FE-6790-4F10-883B-38A5D708FA24}" destId="{44CF3D8C-F622-4E64-91B4-3FC3336E3675}" srcOrd="0" destOrd="0" presId="urn:microsoft.com/office/officeart/2005/8/layout/hierarchy1"/>
    <dgm:cxn modelId="{DAF7D473-5CBC-4FBF-8147-2E4FEAA17645}" type="presParOf" srcId="{0860B2FE-6790-4F10-883B-38A5D708FA24}" destId="{0E6DD231-F41C-46C2-A866-4B09A9257734}" srcOrd="1" destOrd="0" presId="urn:microsoft.com/office/officeart/2005/8/layout/hierarchy1"/>
    <dgm:cxn modelId="{F6C98347-71F6-4C90-BEFE-EC10CC0BEE9F}" type="presParOf" srcId="{7C465AFB-3435-41E6-A5D5-D665F2902A79}" destId="{94583180-F878-45B1-991B-408BB9F4FA3A}" srcOrd="1" destOrd="0" presId="urn:microsoft.com/office/officeart/2005/8/layout/hierarchy1"/>
    <dgm:cxn modelId="{4356BC60-7F7E-4B35-807C-95F7AE18DC9C}" type="presParOf" srcId="{94583180-F878-45B1-991B-408BB9F4FA3A}" destId="{A979679D-6077-4E75-826A-6036A940B204}" srcOrd="0" destOrd="0" presId="urn:microsoft.com/office/officeart/2005/8/layout/hierarchy1"/>
    <dgm:cxn modelId="{6B80FF3B-4776-4C15-9A10-4B5952008BC3}" type="presParOf" srcId="{94583180-F878-45B1-991B-408BB9F4FA3A}" destId="{4A181E87-55EC-4B64-9D92-E215153A7E30}" srcOrd="1" destOrd="0" presId="urn:microsoft.com/office/officeart/2005/8/layout/hierarchy1"/>
    <dgm:cxn modelId="{75CE8202-E299-4A53-9A0B-6D2B1F2696C3}" type="presParOf" srcId="{4A181E87-55EC-4B64-9D92-E215153A7E30}" destId="{785555D0-0B1F-48D1-AE97-0B5B2BA8F50A}" srcOrd="0" destOrd="0" presId="urn:microsoft.com/office/officeart/2005/8/layout/hierarchy1"/>
    <dgm:cxn modelId="{B767B2C1-F306-4C13-8D21-2DECB247697E}" type="presParOf" srcId="{785555D0-0B1F-48D1-AE97-0B5B2BA8F50A}" destId="{C61BC88D-E76C-4044-9808-16B7ED50B33C}" srcOrd="0" destOrd="0" presId="urn:microsoft.com/office/officeart/2005/8/layout/hierarchy1"/>
    <dgm:cxn modelId="{A181F7E0-6F2D-40BF-979B-4D29C3A96CDF}" type="presParOf" srcId="{785555D0-0B1F-48D1-AE97-0B5B2BA8F50A}" destId="{3D3D3D3A-CA74-4857-81BB-CFD1D1E6F527}" srcOrd="1" destOrd="0" presId="urn:microsoft.com/office/officeart/2005/8/layout/hierarchy1"/>
    <dgm:cxn modelId="{E00E9D53-853E-42BA-BA70-2D2272D207CD}" type="presParOf" srcId="{4A181E87-55EC-4B64-9D92-E215153A7E30}" destId="{CEB3E984-D666-46FA-BFBB-F4ADC0AED541}" srcOrd="1" destOrd="0" presId="urn:microsoft.com/office/officeart/2005/8/layout/hierarchy1"/>
    <dgm:cxn modelId="{C7B9713A-EBA0-47F3-AD5A-D826859B7336}" type="presParOf" srcId="{AF8EE689-4A14-4988-B652-F93B91D7D60D}" destId="{5EB6E19E-DA6B-4054-9EF7-588667D80C37}" srcOrd="10" destOrd="0" presId="urn:microsoft.com/office/officeart/2005/8/layout/hierarchy1"/>
    <dgm:cxn modelId="{AB4C82D2-8D58-44AE-9841-910C003E3248}" type="presParOf" srcId="{AF8EE689-4A14-4988-B652-F93B91D7D60D}" destId="{79E898BF-9278-4830-92FB-248EC9A845BF}" srcOrd="11" destOrd="0" presId="urn:microsoft.com/office/officeart/2005/8/layout/hierarchy1"/>
    <dgm:cxn modelId="{3A9C2B43-CCA1-4549-A038-3EAA347BF89C}" type="presParOf" srcId="{79E898BF-9278-4830-92FB-248EC9A845BF}" destId="{633E7D06-893C-4DB3-8C57-8DEB8743E352}" srcOrd="0" destOrd="0" presId="urn:microsoft.com/office/officeart/2005/8/layout/hierarchy1"/>
    <dgm:cxn modelId="{B9D9AF9F-C70E-4D42-A1E9-74BA8288B1CF}" type="presParOf" srcId="{633E7D06-893C-4DB3-8C57-8DEB8743E352}" destId="{672EED1D-1BF3-4939-89D7-03DB29494F54}" srcOrd="0" destOrd="0" presId="urn:microsoft.com/office/officeart/2005/8/layout/hierarchy1"/>
    <dgm:cxn modelId="{06091E3A-84FB-48EA-9332-BDE1F82D0956}" type="presParOf" srcId="{633E7D06-893C-4DB3-8C57-8DEB8743E352}" destId="{8896AD7C-9018-46AA-9BC0-453DE862BAA6}" srcOrd="1" destOrd="0" presId="urn:microsoft.com/office/officeart/2005/8/layout/hierarchy1"/>
    <dgm:cxn modelId="{7A69EE3E-52B3-42D7-AF3F-8A8FD93CB1C4}" type="presParOf" srcId="{79E898BF-9278-4830-92FB-248EC9A845BF}" destId="{E4775423-2B06-4681-AEFA-B3DFCAF772AE}" srcOrd="1" destOrd="0" presId="urn:microsoft.com/office/officeart/2005/8/layout/hierarchy1"/>
    <dgm:cxn modelId="{5D778BE4-85E5-45DB-ABA3-CD7D2C9041BD}" type="presParOf" srcId="{E4775423-2B06-4681-AEFA-B3DFCAF772AE}" destId="{2ED98CFE-1856-46D0-80CB-234C582BD467}" srcOrd="0" destOrd="0" presId="urn:microsoft.com/office/officeart/2005/8/layout/hierarchy1"/>
    <dgm:cxn modelId="{258361EB-1F6C-4AF6-B88D-5CEEF7CB2AB8}" type="presParOf" srcId="{E4775423-2B06-4681-AEFA-B3DFCAF772AE}" destId="{E6034F26-8157-48D8-9806-8B6E6C1BD1F4}" srcOrd="1" destOrd="0" presId="urn:microsoft.com/office/officeart/2005/8/layout/hierarchy1"/>
    <dgm:cxn modelId="{A1429B5A-7F1E-448E-897E-B243150B3F40}" type="presParOf" srcId="{E6034F26-8157-48D8-9806-8B6E6C1BD1F4}" destId="{64878BDD-281B-4B8F-98B0-B3EAC7F9DD53}" srcOrd="0" destOrd="0" presId="urn:microsoft.com/office/officeart/2005/8/layout/hierarchy1"/>
    <dgm:cxn modelId="{05330CC7-BA66-491B-8EEA-CCE9947ED83F}" type="presParOf" srcId="{64878BDD-281B-4B8F-98B0-B3EAC7F9DD53}" destId="{656A8482-5A13-415A-A7FD-BEFF29DF47C2}" srcOrd="0" destOrd="0" presId="urn:microsoft.com/office/officeart/2005/8/layout/hierarchy1"/>
    <dgm:cxn modelId="{00B893A1-4519-4D69-AC6E-3C5AD096F9AD}" type="presParOf" srcId="{64878BDD-281B-4B8F-98B0-B3EAC7F9DD53}" destId="{19180378-D62B-4968-A579-BB267E86140A}" srcOrd="1" destOrd="0" presId="urn:microsoft.com/office/officeart/2005/8/layout/hierarchy1"/>
    <dgm:cxn modelId="{E977F0D0-D401-4A58-8D3E-538E0F5E97AD}" type="presParOf" srcId="{E6034F26-8157-48D8-9806-8B6E6C1BD1F4}" destId="{CF583A80-BE24-4A8C-8597-812CDC211C5D}" srcOrd="1" destOrd="0" presId="urn:microsoft.com/office/officeart/2005/8/layout/hierarchy1"/>
    <dgm:cxn modelId="{146E6564-D53B-4432-AA23-5E34602A48B7}" type="presParOf" srcId="{CF583A80-BE24-4A8C-8597-812CDC211C5D}" destId="{751B556C-847B-4D21-B90A-7AD0C07554EC}" srcOrd="0" destOrd="0" presId="urn:microsoft.com/office/officeart/2005/8/layout/hierarchy1"/>
    <dgm:cxn modelId="{A49AD317-FF28-446A-9EA9-07CC3EEBCBAD}" type="presParOf" srcId="{CF583A80-BE24-4A8C-8597-812CDC211C5D}" destId="{15817524-4188-44A6-AA37-BD3BCBB56B65}" srcOrd="1" destOrd="0" presId="urn:microsoft.com/office/officeart/2005/8/layout/hierarchy1"/>
    <dgm:cxn modelId="{5AEB6967-14AC-4683-AD46-433960E0D22C}" type="presParOf" srcId="{15817524-4188-44A6-AA37-BD3BCBB56B65}" destId="{0CF861A9-1538-41BE-8F88-0B2CB7AD6E92}" srcOrd="0" destOrd="0" presId="urn:microsoft.com/office/officeart/2005/8/layout/hierarchy1"/>
    <dgm:cxn modelId="{B885782E-851C-4BDE-9918-E81A923EE74A}" type="presParOf" srcId="{0CF861A9-1538-41BE-8F88-0B2CB7AD6E92}" destId="{6C71EBA3-80A9-48A6-93FC-0172F9E8BF89}" srcOrd="0" destOrd="0" presId="urn:microsoft.com/office/officeart/2005/8/layout/hierarchy1"/>
    <dgm:cxn modelId="{A9D93A67-A86B-4D84-B614-B9109288CD34}" type="presParOf" srcId="{0CF861A9-1538-41BE-8F88-0B2CB7AD6E92}" destId="{D516B14E-E36E-456A-89DC-4B4471BE4069}" srcOrd="1" destOrd="0" presId="urn:microsoft.com/office/officeart/2005/8/layout/hierarchy1"/>
    <dgm:cxn modelId="{D59A546D-4B5E-479C-90B5-BE4525ECA82E}" type="presParOf" srcId="{15817524-4188-44A6-AA37-BD3BCBB56B65}" destId="{5C3D605F-F976-4C04-A44B-E9EE8541ACD4}" srcOrd="1" destOrd="0" presId="urn:microsoft.com/office/officeart/2005/8/layout/hierarchy1"/>
    <dgm:cxn modelId="{4BE41018-3FB8-44C3-BFEA-D00C8046042A}" type="presParOf" srcId="{AF8EE689-4A14-4988-B652-F93B91D7D60D}" destId="{95871D15-80BA-4DBA-9A13-C5B93EFC2B3A}" srcOrd="12" destOrd="0" presId="urn:microsoft.com/office/officeart/2005/8/layout/hierarchy1"/>
    <dgm:cxn modelId="{08D24B01-7AF9-4E5F-A188-B6CBBDEC8F89}" type="presParOf" srcId="{AF8EE689-4A14-4988-B652-F93B91D7D60D}" destId="{0486EAF8-2F26-4E2C-BE74-4A56489139BF}" srcOrd="13" destOrd="0" presId="urn:microsoft.com/office/officeart/2005/8/layout/hierarchy1"/>
    <dgm:cxn modelId="{18B2148A-841F-466F-9157-449C02AD1119}" type="presParOf" srcId="{0486EAF8-2F26-4E2C-BE74-4A56489139BF}" destId="{295ACC8E-A42E-4C95-8976-BE927854966C}" srcOrd="0" destOrd="0" presId="urn:microsoft.com/office/officeart/2005/8/layout/hierarchy1"/>
    <dgm:cxn modelId="{67620190-09EF-4E39-9403-1B6FE8DCBF48}" type="presParOf" srcId="{295ACC8E-A42E-4C95-8976-BE927854966C}" destId="{85F369FB-2E67-42C7-BD17-7CF0A688159A}" srcOrd="0" destOrd="0" presId="urn:microsoft.com/office/officeart/2005/8/layout/hierarchy1"/>
    <dgm:cxn modelId="{FEB9E590-7DE7-40FC-9696-58C775270FBA}" type="presParOf" srcId="{295ACC8E-A42E-4C95-8976-BE927854966C}" destId="{4B7E0904-A08B-41F6-8412-4D15EE71FFC1}" srcOrd="1" destOrd="0" presId="urn:microsoft.com/office/officeart/2005/8/layout/hierarchy1"/>
    <dgm:cxn modelId="{F78B0703-F0CC-4DB4-A863-32386CBE1096}" type="presParOf" srcId="{0486EAF8-2F26-4E2C-BE74-4A56489139BF}" destId="{2B0680D2-4497-4BDE-B678-6D2AE24B89D4}" srcOrd="1" destOrd="0" presId="urn:microsoft.com/office/officeart/2005/8/layout/hierarchy1"/>
    <dgm:cxn modelId="{144A96D5-20C2-49B2-9860-D6FE68E3DE08}" type="presParOf" srcId="{2B0680D2-4497-4BDE-B678-6D2AE24B89D4}" destId="{78577B5F-DC8C-4D6B-96A8-EB31BA6675CE}" srcOrd="0" destOrd="0" presId="urn:microsoft.com/office/officeart/2005/8/layout/hierarchy1"/>
    <dgm:cxn modelId="{321D1A2A-1686-4351-9543-0C0C3ED2DFF3}" type="presParOf" srcId="{2B0680D2-4497-4BDE-B678-6D2AE24B89D4}" destId="{90C23E12-C04E-4A7C-AFB4-D53E2B3A8788}" srcOrd="1" destOrd="0" presId="urn:microsoft.com/office/officeart/2005/8/layout/hierarchy1"/>
    <dgm:cxn modelId="{2F9E9FF6-049D-45C1-8774-361D5900944C}" type="presParOf" srcId="{90C23E12-C04E-4A7C-AFB4-D53E2B3A8788}" destId="{D507C2BD-810D-4E26-B038-081879436746}" srcOrd="0" destOrd="0" presId="urn:microsoft.com/office/officeart/2005/8/layout/hierarchy1"/>
    <dgm:cxn modelId="{A3935043-E4CB-426E-A522-DE15C09F6F37}" type="presParOf" srcId="{D507C2BD-810D-4E26-B038-081879436746}" destId="{73A08F1A-AC22-4DB6-BA61-83C7BE67A27B}" srcOrd="0" destOrd="0" presId="urn:microsoft.com/office/officeart/2005/8/layout/hierarchy1"/>
    <dgm:cxn modelId="{47050CA5-5AEB-4F48-8771-3C23901FB138}" type="presParOf" srcId="{D507C2BD-810D-4E26-B038-081879436746}" destId="{FF4030CF-8922-490D-A1D6-B293B171F2DB}" srcOrd="1" destOrd="0" presId="urn:microsoft.com/office/officeart/2005/8/layout/hierarchy1"/>
    <dgm:cxn modelId="{FA20E407-9D97-451A-8CC8-C1737150EACF}" type="presParOf" srcId="{90C23E12-C04E-4A7C-AFB4-D53E2B3A8788}" destId="{7E49F59F-0BC5-4740-AEFC-46FF5110EBB8}" srcOrd="1" destOrd="0" presId="urn:microsoft.com/office/officeart/2005/8/layout/hierarchy1"/>
    <dgm:cxn modelId="{AE4AEC50-5733-4305-89F4-97D1FE85BEBD}" type="presParOf" srcId="{AF8EE689-4A14-4988-B652-F93B91D7D60D}" destId="{46B9C7BC-132D-4922-8DFD-D36A2DB73ED7}" srcOrd="14" destOrd="0" presId="urn:microsoft.com/office/officeart/2005/8/layout/hierarchy1"/>
    <dgm:cxn modelId="{98F57328-A65F-4BAD-8863-FA57A336BA28}" type="presParOf" srcId="{AF8EE689-4A14-4988-B652-F93B91D7D60D}" destId="{846F2650-C319-4360-8ECE-15783F5D365A}" srcOrd="15" destOrd="0" presId="urn:microsoft.com/office/officeart/2005/8/layout/hierarchy1"/>
    <dgm:cxn modelId="{220A955A-7C20-4924-803C-B02EAE51920D}" type="presParOf" srcId="{846F2650-C319-4360-8ECE-15783F5D365A}" destId="{487AC9E5-BFE3-4DDC-B3F5-A9DFC4AC5889}" srcOrd="0" destOrd="0" presId="urn:microsoft.com/office/officeart/2005/8/layout/hierarchy1"/>
    <dgm:cxn modelId="{9F12F6D3-A3B3-4EF5-BCC7-16E7C7C2BCFB}" type="presParOf" srcId="{487AC9E5-BFE3-4DDC-B3F5-A9DFC4AC5889}" destId="{E5063D7F-A7D6-45F0-8E88-E35F59BAB4A9}" srcOrd="0" destOrd="0" presId="urn:microsoft.com/office/officeart/2005/8/layout/hierarchy1"/>
    <dgm:cxn modelId="{3ABCBD92-E191-4327-8B57-98F168C40281}" type="presParOf" srcId="{487AC9E5-BFE3-4DDC-B3F5-A9DFC4AC5889}" destId="{8B29CE19-529C-40CE-94D7-1FCD3E1DC7E4}" srcOrd="1" destOrd="0" presId="urn:microsoft.com/office/officeart/2005/8/layout/hierarchy1"/>
    <dgm:cxn modelId="{164A0FFF-FC17-4D8E-84B5-7213CAEF8FB5}" type="presParOf" srcId="{846F2650-C319-4360-8ECE-15783F5D365A}" destId="{A20D2160-714B-46F7-AB67-0DFD415FE1B2}" srcOrd="1" destOrd="0" presId="urn:microsoft.com/office/officeart/2005/8/layout/hierarchy1"/>
    <dgm:cxn modelId="{3F14D3F6-E1C9-4ADC-ACA5-3E13E088E93C}" type="presParOf" srcId="{A20D2160-714B-46F7-AB67-0DFD415FE1B2}" destId="{D25F209D-E070-4763-95D1-F18746F1E207}" srcOrd="0" destOrd="0" presId="urn:microsoft.com/office/officeart/2005/8/layout/hierarchy1"/>
    <dgm:cxn modelId="{DBC0B9CF-BC0A-408E-8410-AD4AC9FA7269}" type="presParOf" srcId="{A20D2160-714B-46F7-AB67-0DFD415FE1B2}" destId="{46585F70-2610-49C4-81E5-ACFE641C4F16}" srcOrd="1" destOrd="0" presId="urn:microsoft.com/office/officeart/2005/8/layout/hierarchy1"/>
    <dgm:cxn modelId="{367251EF-F872-422E-83CA-FBFD62343D70}" type="presParOf" srcId="{46585F70-2610-49C4-81E5-ACFE641C4F16}" destId="{EE3650F2-ADC4-42D4-B59C-ADBC008523EA}" srcOrd="0" destOrd="0" presId="urn:microsoft.com/office/officeart/2005/8/layout/hierarchy1"/>
    <dgm:cxn modelId="{8D34F55B-A8B3-4439-B59C-46A29CA71865}" type="presParOf" srcId="{EE3650F2-ADC4-42D4-B59C-ADBC008523EA}" destId="{FDA6EBB5-ED54-4FFF-954E-FC3FA2D7C639}" srcOrd="0" destOrd="0" presId="urn:microsoft.com/office/officeart/2005/8/layout/hierarchy1"/>
    <dgm:cxn modelId="{4F3B7510-0F8A-46AA-95DC-A26E78EC714A}" type="presParOf" srcId="{EE3650F2-ADC4-42D4-B59C-ADBC008523EA}" destId="{8A9C0654-EC85-4F38-B809-E133C17781FC}" srcOrd="1" destOrd="0" presId="urn:microsoft.com/office/officeart/2005/8/layout/hierarchy1"/>
    <dgm:cxn modelId="{AC08286A-0016-4B49-9511-BFFE9357B3C4}" type="presParOf" srcId="{46585F70-2610-49C4-81E5-ACFE641C4F16}" destId="{0E735BC9-2294-4C45-83C4-64C11CFF0FE0}" srcOrd="1" destOrd="0" presId="urn:microsoft.com/office/officeart/2005/8/layout/hierarchy1"/>
    <dgm:cxn modelId="{421ACE77-5106-46C9-9359-42E4F44029CB}" type="presParOf" srcId="{36E47B93-1692-4805-9ADC-2AFE26F6C3C5}" destId="{CC8FF703-A2B2-47D4-AB15-562B3C61CA49}" srcOrd="1" destOrd="0" presId="urn:microsoft.com/office/officeart/2005/8/layout/hierarchy1"/>
    <dgm:cxn modelId="{CE3A355B-C54A-4FB6-845E-CFDE08CE71CE}" type="presParOf" srcId="{CC8FF703-A2B2-47D4-AB15-562B3C61CA49}" destId="{6A38FC7C-D88A-4B46-AFB3-6D9820856E8D}" srcOrd="0" destOrd="0" presId="urn:microsoft.com/office/officeart/2005/8/layout/hierarchy1"/>
    <dgm:cxn modelId="{A53763C1-4B72-4A94-B6DF-EFEF9C8DCF84}" type="presParOf" srcId="{6A38FC7C-D88A-4B46-AFB3-6D9820856E8D}" destId="{A922942C-3BDE-4F31-96DB-6544B43A7C6C}" srcOrd="0" destOrd="0" presId="urn:microsoft.com/office/officeart/2005/8/layout/hierarchy1"/>
    <dgm:cxn modelId="{139BECFE-9A12-403D-85C6-5ABDC4355E1A}" type="presParOf" srcId="{6A38FC7C-D88A-4B46-AFB3-6D9820856E8D}" destId="{432502DD-6430-46F3-8692-F642A5F7425B}" srcOrd="1" destOrd="0" presId="urn:microsoft.com/office/officeart/2005/8/layout/hierarchy1"/>
    <dgm:cxn modelId="{80E72BBD-708A-49DF-8796-C6AFF516CE80}" type="presParOf" srcId="{CC8FF703-A2B2-47D4-AB15-562B3C61CA49}" destId="{7FCC4384-257F-4DBD-B37E-0BAFAD1B7F2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DDB76CF-DB28-4B4C-99FC-B09447C4A552}" type="doc">
      <dgm:prSet loTypeId="urn:microsoft.com/office/officeart/2005/8/layout/hierarchy1" loCatId="hierarchy" qsTypeId="urn:microsoft.com/office/officeart/2005/8/quickstyle/3d8" qsCatId="3D" csTypeId="urn:microsoft.com/office/officeart/2005/8/colors/accent1_2" csCatId="accent1" phldr="1"/>
      <dgm:spPr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</dgm:spPr>
      <dgm:t>
        <a:bodyPr/>
        <a:lstStyle/>
        <a:p>
          <a:endParaRPr lang="es-ES"/>
        </a:p>
      </dgm:t>
    </dgm:pt>
    <dgm:pt modelId="{896A081F-2788-4F26-BC2A-46251FB38D7E}">
      <dgm:prSet custT="1"/>
      <dgm:spPr/>
      <dgm:t>
        <a:bodyPr/>
        <a:lstStyle/>
        <a:p>
          <a:r>
            <a:rPr lang="es-ES" sz="1100" dirty="0" smtClean="0"/>
            <a:t>EMG-ENG convencional normal</a:t>
          </a:r>
          <a:endParaRPr lang="es-ES" sz="1100" dirty="0"/>
        </a:p>
      </dgm:t>
    </dgm:pt>
    <dgm:pt modelId="{E460B822-FD97-424B-B76B-799AC511E8D7}" type="parTrans" cxnId="{D51C5B21-735B-48F3-BEA4-67F551A46DB5}">
      <dgm:prSet/>
      <dgm:spPr/>
      <dgm:t>
        <a:bodyPr/>
        <a:lstStyle/>
        <a:p>
          <a:endParaRPr lang="es-ES" dirty="0"/>
        </a:p>
      </dgm:t>
    </dgm:pt>
    <dgm:pt modelId="{9EDEFCBD-DB7F-4BA0-9F32-CD822AF6C2D4}" type="sibTrans" cxnId="{D51C5B21-735B-48F3-BEA4-67F551A46DB5}">
      <dgm:prSet/>
      <dgm:spPr/>
      <dgm:t>
        <a:bodyPr/>
        <a:lstStyle/>
        <a:p>
          <a:endParaRPr lang="es-ES"/>
        </a:p>
      </dgm:t>
    </dgm:pt>
    <dgm:pt modelId="{8915C635-3383-456E-8AF7-1B3BA16068D5}">
      <dgm:prSet custT="1"/>
      <dgm:spPr/>
      <dgm:t>
        <a:bodyPr/>
        <a:lstStyle/>
        <a:p>
          <a:r>
            <a:rPr lang="es-ES" sz="1400" b="1" dirty="0" smtClean="0"/>
            <a:t>PNP de fibra fina</a:t>
          </a:r>
          <a:endParaRPr lang="es-ES" sz="1400" b="1" dirty="0"/>
        </a:p>
      </dgm:t>
    </dgm:pt>
    <dgm:pt modelId="{8CF86F11-10F0-4232-9F09-319B8025C100}" type="parTrans" cxnId="{EE47B7ED-D83D-44CA-9680-FE5615446903}">
      <dgm:prSet/>
      <dgm:spPr/>
      <dgm:t>
        <a:bodyPr/>
        <a:lstStyle/>
        <a:p>
          <a:endParaRPr lang="es-ES"/>
        </a:p>
      </dgm:t>
    </dgm:pt>
    <dgm:pt modelId="{E441664A-E414-4381-81EC-0F6CF8FF73E9}" type="sibTrans" cxnId="{EE47B7ED-D83D-44CA-9680-FE5615446903}">
      <dgm:prSet/>
      <dgm:spPr/>
      <dgm:t>
        <a:bodyPr/>
        <a:lstStyle/>
        <a:p>
          <a:endParaRPr lang="es-ES"/>
        </a:p>
      </dgm:t>
    </dgm:pt>
    <dgm:pt modelId="{22A5070D-3F31-4E9B-89F9-66C1A0C7B438}">
      <dgm:prSet custT="1"/>
      <dgm:spPr/>
      <dgm:t>
        <a:bodyPr/>
        <a:lstStyle/>
        <a:p>
          <a:r>
            <a:rPr lang="es-ES" sz="900" dirty="0" smtClean="0"/>
            <a:t>Clínica sensitiva dolor/temperatura ± autonómica</a:t>
          </a:r>
          <a:endParaRPr lang="es-ES" sz="900" dirty="0"/>
        </a:p>
      </dgm:t>
    </dgm:pt>
    <dgm:pt modelId="{6D13642B-6DF8-41D5-A3F0-9FE24EAEFCEA}" type="parTrans" cxnId="{189B5181-48F7-4493-8E51-4AAC0E7F58F6}">
      <dgm:prSet/>
      <dgm:spPr/>
      <dgm:t>
        <a:bodyPr/>
        <a:lstStyle/>
        <a:p>
          <a:endParaRPr lang="es-ES" dirty="0"/>
        </a:p>
      </dgm:t>
    </dgm:pt>
    <dgm:pt modelId="{0FFCE4AF-8AB7-4498-AC0E-46D812B09E07}" type="sibTrans" cxnId="{189B5181-48F7-4493-8E51-4AAC0E7F58F6}">
      <dgm:prSet/>
      <dgm:spPr/>
      <dgm:t>
        <a:bodyPr/>
        <a:lstStyle/>
        <a:p>
          <a:endParaRPr lang="es-ES"/>
        </a:p>
      </dgm:t>
    </dgm:pt>
    <dgm:pt modelId="{E559CE74-1E4A-4F69-868A-DEBAC0ED8A8B}">
      <dgm:prSet custT="1"/>
      <dgm:spPr/>
      <dgm:t>
        <a:bodyPr/>
        <a:lstStyle/>
        <a:p>
          <a:r>
            <a:rPr lang="es-ES" sz="900" dirty="0" smtClean="0"/>
            <a:t>¿Posibilidad de biopsia epidermis con marcador PGP 9,5?</a:t>
          </a:r>
          <a:endParaRPr lang="es-ES" sz="900" dirty="0"/>
        </a:p>
      </dgm:t>
    </dgm:pt>
    <dgm:pt modelId="{D96823EB-9CCE-4696-B66E-3F66BF584569}" type="parTrans" cxnId="{7952AD3C-EE48-469C-8D02-DA211C985BD9}">
      <dgm:prSet/>
      <dgm:spPr/>
      <dgm:t>
        <a:bodyPr/>
        <a:lstStyle/>
        <a:p>
          <a:endParaRPr lang="es-ES" dirty="0"/>
        </a:p>
      </dgm:t>
    </dgm:pt>
    <dgm:pt modelId="{7934AD8C-5315-4B7E-B2EF-2AD10F5DE80B}" type="sibTrans" cxnId="{7952AD3C-EE48-469C-8D02-DA211C985BD9}">
      <dgm:prSet/>
      <dgm:spPr/>
      <dgm:t>
        <a:bodyPr/>
        <a:lstStyle/>
        <a:p>
          <a:endParaRPr lang="es-ES"/>
        </a:p>
      </dgm:t>
    </dgm:pt>
    <dgm:pt modelId="{A8EB643F-8450-4841-BB7E-CC3AB243AEEC}">
      <dgm:prSet custT="1"/>
      <dgm:spPr/>
      <dgm:t>
        <a:bodyPr/>
        <a:lstStyle/>
        <a:p>
          <a:r>
            <a:rPr lang="es-ES" sz="900" dirty="0" smtClean="0"/>
            <a:t>Diabetes, intolerancia hidratos de carbono</a:t>
          </a:r>
          <a:endParaRPr lang="es-ES" sz="900" dirty="0"/>
        </a:p>
      </dgm:t>
    </dgm:pt>
    <dgm:pt modelId="{AAD0FF12-4C02-46B6-B66E-9B6E5518EDC6}" type="parTrans" cxnId="{7C88D0AA-3279-42DA-9443-5BF113D3155F}">
      <dgm:prSet/>
      <dgm:spPr/>
      <dgm:t>
        <a:bodyPr/>
        <a:lstStyle/>
        <a:p>
          <a:endParaRPr lang="es-ES" dirty="0"/>
        </a:p>
      </dgm:t>
    </dgm:pt>
    <dgm:pt modelId="{2DB8C371-5149-400A-B3F3-E3D5680BAE7E}" type="sibTrans" cxnId="{7C88D0AA-3279-42DA-9443-5BF113D3155F}">
      <dgm:prSet/>
      <dgm:spPr/>
      <dgm:t>
        <a:bodyPr/>
        <a:lstStyle/>
        <a:p>
          <a:endParaRPr lang="es-ES"/>
        </a:p>
      </dgm:t>
    </dgm:pt>
    <dgm:pt modelId="{D71594A9-0E87-4769-83D6-9CFA812EF287}">
      <dgm:prSet/>
      <dgm:spPr/>
      <dgm:t>
        <a:bodyPr/>
        <a:lstStyle/>
        <a:p>
          <a:r>
            <a:rPr lang="es-ES" dirty="0" smtClean="0"/>
            <a:t>Alcohol</a:t>
          </a:r>
          <a:endParaRPr lang="es-ES" dirty="0"/>
        </a:p>
      </dgm:t>
    </dgm:pt>
    <dgm:pt modelId="{CA6BB83F-F30F-4A84-9098-59CF20405872}" type="parTrans" cxnId="{D3271002-3A6C-4624-8F5B-47AEC6F8B9EA}">
      <dgm:prSet/>
      <dgm:spPr/>
      <dgm:t>
        <a:bodyPr/>
        <a:lstStyle/>
        <a:p>
          <a:endParaRPr lang="es-ES" dirty="0"/>
        </a:p>
      </dgm:t>
    </dgm:pt>
    <dgm:pt modelId="{2EE12347-C38B-4509-9ABD-2BB9E89D2CFD}" type="sibTrans" cxnId="{D3271002-3A6C-4624-8F5B-47AEC6F8B9EA}">
      <dgm:prSet/>
      <dgm:spPr/>
      <dgm:t>
        <a:bodyPr/>
        <a:lstStyle/>
        <a:p>
          <a:endParaRPr lang="es-ES"/>
        </a:p>
      </dgm:t>
    </dgm:pt>
    <dgm:pt modelId="{A47FB075-F1A2-4BE4-B51D-9EDBA7E3D175}">
      <dgm:prSet/>
      <dgm:spPr/>
      <dgm:t>
        <a:bodyPr/>
        <a:lstStyle/>
        <a:p>
          <a:r>
            <a:rPr lang="es-ES" dirty="0" smtClean="0"/>
            <a:t>Sjögren</a:t>
          </a:r>
        </a:p>
      </dgm:t>
    </dgm:pt>
    <dgm:pt modelId="{F4319364-C3A9-420F-BE6A-085DD9B760B9}" type="parTrans" cxnId="{DEA05938-8CB4-411D-925F-5AA300687A76}">
      <dgm:prSet/>
      <dgm:spPr/>
      <dgm:t>
        <a:bodyPr/>
        <a:lstStyle/>
        <a:p>
          <a:endParaRPr lang="es-ES" dirty="0"/>
        </a:p>
      </dgm:t>
    </dgm:pt>
    <dgm:pt modelId="{0F55AB5C-9637-4324-851C-33876EA83072}" type="sibTrans" cxnId="{DEA05938-8CB4-411D-925F-5AA300687A76}">
      <dgm:prSet/>
      <dgm:spPr/>
      <dgm:t>
        <a:bodyPr/>
        <a:lstStyle/>
        <a:p>
          <a:endParaRPr lang="es-ES"/>
        </a:p>
      </dgm:t>
    </dgm:pt>
    <dgm:pt modelId="{1EBA6077-4A80-4360-B1F7-E2F06EA101C0}">
      <dgm:prSet/>
      <dgm:spPr/>
      <dgm:t>
        <a:bodyPr/>
        <a:lstStyle/>
        <a:p>
          <a:r>
            <a:rPr lang="es-ES" dirty="0" smtClean="0"/>
            <a:t>Sarcoidosis</a:t>
          </a:r>
          <a:endParaRPr lang="es-ES" dirty="0"/>
        </a:p>
      </dgm:t>
    </dgm:pt>
    <dgm:pt modelId="{987971DB-DC5F-493D-AB6A-0B16A6E445EF}" type="parTrans" cxnId="{93E5007A-3994-42A4-8EFF-9D813A45D4BA}">
      <dgm:prSet/>
      <dgm:spPr/>
      <dgm:t>
        <a:bodyPr/>
        <a:lstStyle/>
        <a:p>
          <a:endParaRPr lang="es-ES" dirty="0"/>
        </a:p>
      </dgm:t>
    </dgm:pt>
    <dgm:pt modelId="{90BE3FE4-7C72-4F46-96ED-4C326E18297A}" type="sibTrans" cxnId="{93E5007A-3994-42A4-8EFF-9D813A45D4BA}">
      <dgm:prSet/>
      <dgm:spPr/>
      <dgm:t>
        <a:bodyPr/>
        <a:lstStyle/>
        <a:p>
          <a:endParaRPr lang="es-ES"/>
        </a:p>
      </dgm:t>
    </dgm:pt>
    <dgm:pt modelId="{F04307A4-86A4-4E94-9C15-0C6E8DC3E67B}">
      <dgm:prSet/>
      <dgm:spPr/>
      <dgm:t>
        <a:bodyPr/>
        <a:lstStyle/>
        <a:p>
          <a:r>
            <a:rPr lang="es-ES" dirty="0" smtClean="0"/>
            <a:t>Amiloidosis sistémica primaria, amiloidosis familiar</a:t>
          </a:r>
          <a:endParaRPr lang="es-ES" dirty="0"/>
        </a:p>
      </dgm:t>
    </dgm:pt>
    <dgm:pt modelId="{877F39BB-48C5-44DF-B862-9A5D48CFF0AE}" type="parTrans" cxnId="{E4665652-514E-4366-BFE8-3D08504B45B5}">
      <dgm:prSet/>
      <dgm:spPr/>
      <dgm:t>
        <a:bodyPr/>
        <a:lstStyle/>
        <a:p>
          <a:endParaRPr lang="es-ES" dirty="0"/>
        </a:p>
      </dgm:t>
    </dgm:pt>
    <dgm:pt modelId="{589A038E-C326-4198-93E6-078EC636F361}" type="sibTrans" cxnId="{E4665652-514E-4366-BFE8-3D08504B45B5}">
      <dgm:prSet/>
      <dgm:spPr/>
      <dgm:t>
        <a:bodyPr/>
        <a:lstStyle/>
        <a:p>
          <a:endParaRPr lang="es-ES"/>
        </a:p>
      </dgm:t>
    </dgm:pt>
    <dgm:pt modelId="{32A36EA8-5B47-41AB-AE14-EDFAE1E915DC}">
      <dgm:prSet custT="1"/>
      <dgm:spPr/>
      <dgm:t>
        <a:bodyPr/>
        <a:lstStyle/>
        <a:p>
          <a:r>
            <a:rPr lang="es-ES" sz="900" dirty="0" smtClean="0"/>
            <a:t>Fabry</a:t>
          </a:r>
          <a:endParaRPr lang="es-ES" sz="900" dirty="0"/>
        </a:p>
      </dgm:t>
    </dgm:pt>
    <dgm:pt modelId="{1A303435-5CF8-4D92-86B2-D1E4CC23EE6B}" type="parTrans" cxnId="{DB260C8E-1231-40A3-8BC8-BBAFB2F7A09A}">
      <dgm:prSet/>
      <dgm:spPr/>
      <dgm:t>
        <a:bodyPr/>
        <a:lstStyle/>
        <a:p>
          <a:endParaRPr lang="es-ES" dirty="0"/>
        </a:p>
      </dgm:t>
    </dgm:pt>
    <dgm:pt modelId="{11433183-8E85-4E21-8E3C-55A1F702185B}" type="sibTrans" cxnId="{DB260C8E-1231-40A3-8BC8-BBAFB2F7A09A}">
      <dgm:prSet/>
      <dgm:spPr/>
      <dgm:t>
        <a:bodyPr/>
        <a:lstStyle/>
        <a:p>
          <a:endParaRPr lang="es-ES"/>
        </a:p>
      </dgm:t>
    </dgm:pt>
    <dgm:pt modelId="{AF09BCB0-E604-4EB0-9DF2-54CAEAC84489}">
      <dgm:prSet/>
      <dgm:spPr/>
      <dgm:t>
        <a:bodyPr/>
        <a:lstStyle/>
        <a:p>
          <a:r>
            <a:rPr lang="es-ES" dirty="0" smtClean="0"/>
            <a:t>Glucemia, test de sobrecarga oral de glucosa</a:t>
          </a:r>
          <a:endParaRPr lang="es-ES" dirty="0"/>
        </a:p>
      </dgm:t>
    </dgm:pt>
    <dgm:pt modelId="{6AB5AF4C-F8B4-4A7C-AAF1-47B94ECB67A4}" type="parTrans" cxnId="{595FE4F3-F3A6-4CB0-93D5-2A861A11A5E3}">
      <dgm:prSet/>
      <dgm:spPr/>
      <dgm:t>
        <a:bodyPr/>
        <a:lstStyle/>
        <a:p>
          <a:endParaRPr lang="es-ES" dirty="0"/>
        </a:p>
      </dgm:t>
    </dgm:pt>
    <dgm:pt modelId="{D74EF33F-4891-4EAF-BEBF-530680F3A523}" type="sibTrans" cxnId="{595FE4F3-F3A6-4CB0-93D5-2A861A11A5E3}">
      <dgm:prSet/>
      <dgm:spPr/>
      <dgm:t>
        <a:bodyPr/>
        <a:lstStyle/>
        <a:p>
          <a:endParaRPr lang="es-ES"/>
        </a:p>
      </dgm:t>
    </dgm:pt>
    <dgm:pt modelId="{94FE6426-34F0-4769-AE10-C0B3F7169161}">
      <dgm:prSet/>
      <dgm:spPr/>
      <dgm:t>
        <a:bodyPr/>
        <a:lstStyle/>
        <a:p>
          <a:r>
            <a:rPr lang="es-ES" dirty="0" smtClean="0"/>
            <a:t>Anamnesis, enzimas hepáticos, VCM eritrocitario</a:t>
          </a:r>
          <a:endParaRPr lang="es-ES" dirty="0"/>
        </a:p>
      </dgm:t>
    </dgm:pt>
    <dgm:pt modelId="{28CC90D6-D8DD-4B3D-BCDC-34B13A8E7707}" type="parTrans" cxnId="{796BED6E-8228-4FD0-ABC6-AA314D948AA3}">
      <dgm:prSet/>
      <dgm:spPr/>
      <dgm:t>
        <a:bodyPr/>
        <a:lstStyle/>
        <a:p>
          <a:endParaRPr lang="es-ES" dirty="0"/>
        </a:p>
      </dgm:t>
    </dgm:pt>
    <dgm:pt modelId="{0CFD87FC-7C5B-4465-81BA-B44B56F46CE8}" type="sibTrans" cxnId="{796BED6E-8228-4FD0-ABC6-AA314D948AA3}">
      <dgm:prSet/>
      <dgm:spPr/>
      <dgm:t>
        <a:bodyPr/>
        <a:lstStyle/>
        <a:p>
          <a:endParaRPr lang="es-ES"/>
        </a:p>
      </dgm:t>
    </dgm:pt>
    <dgm:pt modelId="{EF32524D-E380-46E1-8FE0-766405E93998}">
      <dgm:prSet/>
      <dgm:spPr/>
      <dgm:t>
        <a:bodyPr/>
        <a:lstStyle/>
        <a:p>
          <a:r>
            <a:rPr lang="es-ES" dirty="0" smtClean="0"/>
            <a:t>VSG, ANA, SS-A, SS-B, otras pruebas específicas</a:t>
          </a:r>
          <a:endParaRPr lang="es-ES" dirty="0"/>
        </a:p>
      </dgm:t>
    </dgm:pt>
    <dgm:pt modelId="{AF028D27-0A93-45C1-BCC5-700BEE68A1BE}" type="parTrans" cxnId="{3CDF1154-03E2-485E-B9EE-23F036702858}">
      <dgm:prSet/>
      <dgm:spPr/>
      <dgm:t>
        <a:bodyPr/>
        <a:lstStyle/>
        <a:p>
          <a:endParaRPr lang="es-ES" dirty="0"/>
        </a:p>
      </dgm:t>
    </dgm:pt>
    <dgm:pt modelId="{FC66BDDC-5922-48AB-A644-887AFA156359}" type="sibTrans" cxnId="{3CDF1154-03E2-485E-B9EE-23F036702858}">
      <dgm:prSet/>
      <dgm:spPr/>
      <dgm:t>
        <a:bodyPr/>
        <a:lstStyle/>
        <a:p>
          <a:endParaRPr lang="es-ES"/>
        </a:p>
      </dgm:t>
    </dgm:pt>
    <dgm:pt modelId="{3EEE96C9-F817-48CD-A604-6EFE59D88177}">
      <dgm:prSet/>
      <dgm:spPr/>
      <dgm:t>
        <a:bodyPr/>
        <a:lstStyle/>
        <a:p>
          <a:r>
            <a:rPr lang="es-ES" dirty="0" smtClean="0"/>
            <a:t>ECA suero, otras pruebas dirigidas</a:t>
          </a:r>
          <a:endParaRPr lang="es-ES" dirty="0"/>
        </a:p>
      </dgm:t>
    </dgm:pt>
    <dgm:pt modelId="{672CB423-FDB2-487D-A2F3-889787338B95}" type="parTrans" cxnId="{11B0894B-2125-4896-943E-2ED3633972E5}">
      <dgm:prSet/>
      <dgm:spPr/>
      <dgm:t>
        <a:bodyPr/>
        <a:lstStyle/>
        <a:p>
          <a:endParaRPr lang="es-ES" dirty="0"/>
        </a:p>
      </dgm:t>
    </dgm:pt>
    <dgm:pt modelId="{AF9792C4-0790-41EF-865B-61E017B7DCB2}" type="sibTrans" cxnId="{11B0894B-2125-4896-943E-2ED3633972E5}">
      <dgm:prSet/>
      <dgm:spPr/>
      <dgm:t>
        <a:bodyPr/>
        <a:lstStyle/>
        <a:p>
          <a:endParaRPr lang="es-ES"/>
        </a:p>
      </dgm:t>
    </dgm:pt>
    <dgm:pt modelId="{D44CD78D-AD4B-45F8-B045-04CD10E16D1D}">
      <dgm:prSet custT="1"/>
      <dgm:spPr/>
      <dgm:t>
        <a:bodyPr/>
        <a:lstStyle/>
        <a:p>
          <a:r>
            <a:rPr lang="es-ES" sz="700" dirty="0" smtClean="0"/>
            <a:t>Electroforesis proteica e inmunofijación en suero. Depósito específico o mutación genética</a:t>
          </a:r>
          <a:endParaRPr lang="es-ES" sz="700" dirty="0"/>
        </a:p>
      </dgm:t>
    </dgm:pt>
    <dgm:pt modelId="{72AF9F88-0C15-4E74-B514-1D6B24A6433B}" type="parTrans" cxnId="{D7FB1474-E869-4A31-BB34-6E58B65692B9}">
      <dgm:prSet/>
      <dgm:spPr/>
      <dgm:t>
        <a:bodyPr/>
        <a:lstStyle/>
        <a:p>
          <a:endParaRPr lang="es-ES" dirty="0"/>
        </a:p>
      </dgm:t>
    </dgm:pt>
    <dgm:pt modelId="{635CE2DB-3AA8-4B6F-A757-B92E19ABE498}" type="sibTrans" cxnId="{D7FB1474-E869-4A31-BB34-6E58B65692B9}">
      <dgm:prSet/>
      <dgm:spPr/>
      <dgm:t>
        <a:bodyPr/>
        <a:lstStyle/>
        <a:p>
          <a:endParaRPr lang="es-ES"/>
        </a:p>
      </dgm:t>
    </dgm:pt>
    <dgm:pt modelId="{AFB562D2-8574-4EEF-BCF1-C1D8D9F880BA}">
      <dgm:prSet custT="1"/>
      <dgm:spPr/>
      <dgm:t>
        <a:bodyPr/>
        <a:lstStyle/>
        <a:p>
          <a:r>
            <a:rPr lang="es-ES" sz="800" dirty="0" smtClean="0"/>
            <a:t>↓ actividad </a:t>
          </a:r>
          <a:r>
            <a:rPr lang="el-GR" sz="800" dirty="0" smtClean="0"/>
            <a:t>α</a:t>
          </a:r>
          <a:r>
            <a:rPr lang="es-ES" sz="800" dirty="0" smtClean="0"/>
            <a:t>-galactosidasa o mutaciones gen GLA</a:t>
          </a:r>
          <a:endParaRPr lang="es-ES" sz="800" dirty="0"/>
        </a:p>
      </dgm:t>
    </dgm:pt>
    <dgm:pt modelId="{6810AFDA-5E88-4A7E-A0ED-3C367EAD62FD}" type="parTrans" cxnId="{7EDFF422-66F2-4FDC-97E9-524A96ADFD27}">
      <dgm:prSet/>
      <dgm:spPr/>
      <dgm:t>
        <a:bodyPr/>
        <a:lstStyle/>
        <a:p>
          <a:endParaRPr lang="es-ES" dirty="0"/>
        </a:p>
      </dgm:t>
    </dgm:pt>
    <dgm:pt modelId="{E1667D30-4412-4B7A-8D03-D1FE07525A93}" type="sibTrans" cxnId="{7EDFF422-66F2-4FDC-97E9-524A96ADFD27}">
      <dgm:prSet/>
      <dgm:spPr/>
      <dgm:t>
        <a:bodyPr/>
        <a:lstStyle/>
        <a:p>
          <a:endParaRPr lang="es-ES"/>
        </a:p>
      </dgm:t>
    </dgm:pt>
    <dgm:pt modelId="{3E7B0498-48E4-4E2E-8C52-313CA5F4F9D4}">
      <dgm:prSet custT="1"/>
      <dgm:spPr/>
      <dgm:t>
        <a:bodyPr/>
        <a:lstStyle/>
        <a:p>
          <a:r>
            <a:rPr lang="es-ES" sz="800" dirty="0" smtClean="0"/>
            <a:t>Virus hepatitis C</a:t>
          </a:r>
          <a:endParaRPr lang="es-ES" sz="800" dirty="0"/>
        </a:p>
      </dgm:t>
    </dgm:pt>
    <dgm:pt modelId="{888751C2-2398-4BFB-B37C-5EC03BB599CB}" type="parTrans" cxnId="{30883341-8D1F-4CDC-BF1F-648973AEBBB6}">
      <dgm:prSet/>
      <dgm:spPr/>
      <dgm:t>
        <a:bodyPr/>
        <a:lstStyle/>
        <a:p>
          <a:endParaRPr lang="es-ES" dirty="0"/>
        </a:p>
      </dgm:t>
    </dgm:pt>
    <dgm:pt modelId="{F613BC43-FED0-488E-87D3-13062574A236}" type="sibTrans" cxnId="{30883341-8D1F-4CDC-BF1F-648973AEBBB6}">
      <dgm:prSet/>
      <dgm:spPr/>
      <dgm:t>
        <a:bodyPr/>
        <a:lstStyle/>
        <a:p>
          <a:endParaRPr lang="es-ES"/>
        </a:p>
      </dgm:t>
    </dgm:pt>
    <dgm:pt modelId="{6026A3F1-8F91-4DEB-9807-203A27FF8379}">
      <dgm:prSet custT="1"/>
      <dgm:spPr/>
      <dgm:t>
        <a:bodyPr/>
        <a:lstStyle/>
        <a:p>
          <a:r>
            <a:rPr lang="es-ES" sz="900" dirty="0" smtClean="0"/>
            <a:t>Idiopática</a:t>
          </a:r>
          <a:endParaRPr lang="es-ES" sz="900" dirty="0"/>
        </a:p>
      </dgm:t>
    </dgm:pt>
    <dgm:pt modelId="{E5EF5816-2E7E-4932-9A39-34C9AEE7F3EE}" type="parTrans" cxnId="{5CE72633-1F36-46C2-9378-B841663CD7D4}">
      <dgm:prSet/>
      <dgm:spPr/>
      <dgm:t>
        <a:bodyPr/>
        <a:lstStyle/>
        <a:p>
          <a:endParaRPr lang="es-ES" dirty="0"/>
        </a:p>
      </dgm:t>
    </dgm:pt>
    <dgm:pt modelId="{17747D0A-53E0-4B94-BCD1-20575A86E309}" type="sibTrans" cxnId="{5CE72633-1F36-46C2-9378-B841663CD7D4}">
      <dgm:prSet/>
      <dgm:spPr/>
      <dgm:t>
        <a:bodyPr/>
        <a:lstStyle/>
        <a:p>
          <a:endParaRPr lang="es-ES"/>
        </a:p>
      </dgm:t>
    </dgm:pt>
    <dgm:pt modelId="{854D78DA-B17A-4287-88E3-F09FD5849A9A}">
      <dgm:prSet/>
      <dgm:spPr/>
      <dgm:t>
        <a:bodyPr/>
        <a:lstStyle/>
        <a:p>
          <a:r>
            <a:rPr lang="es-ES" dirty="0" smtClean="0"/>
            <a:t>Neuropatía sensitiva y autonómica hereditaria</a:t>
          </a:r>
          <a:endParaRPr lang="es-ES" dirty="0"/>
        </a:p>
      </dgm:t>
    </dgm:pt>
    <dgm:pt modelId="{4AE0E944-12C3-428D-8A78-2CF669B49EE7}" type="parTrans" cxnId="{7DE414F2-A1D3-454D-96F4-1F9D18FE6C9C}">
      <dgm:prSet/>
      <dgm:spPr/>
      <dgm:t>
        <a:bodyPr/>
        <a:lstStyle/>
        <a:p>
          <a:endParaRPr lang="es-ES"/>
        </a:p>
      </dgm:t>
    </dgm:pt>
    <dgm:pt modelId="{BAF5ABB6-38F0-4562-BC8C-AD041EB88709}" type="sibTrans" cxnId="{7DE414F2-A1D3-454D-96F4-1F9D18FE6C9C}">
      <dgm:prSet/>
      <dgm:spPr/>
      <dgm:t>
        <a:bodyPr/>
        <a:lstStyle/>
        <a:p>
          <a:endParaRPr lang="es-ES"/>
        </a:p>
      </dgm:t>
    </dgm:pt>
    <dgm:pt modelId="{36E47B93-1692-4805-9ADC-2AFE26F6C3C5}" type="pres">
      <dgm:prSet presAssocID="{8DDB76CF-DB28-4B4C-99FC-B09447C4A55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EC45E1C-B149-40C4-87DE-DBCC4B83BB1D}" type="pres">
      <dgm:prSet presAssocID="{8915C635-3383-456E-8AF7-1B3BA16068D5}" presName="hierRoot1" presStyleCnt="0"/>
      <dgm:spPr/>
    </dgm:pt>
    <dgm:pt modelId="{5A82A6EC-9D5B-4CA8-850C-300945EA39B7}" type="pres">
      <dgm:prSet presAssocID="{8915C635-3383-456E-8AF7-1B3BA16068D5}" presName="composite" presStyleCnt="0"/>
      <dgm:spPr/>
    </dgm:pt>
    <dgm:pt modelId="{7F62E945-F9C9-4126-8A96-2A34BAC33199}" type="pres">
      <dgm:prSet presAssocID="{8915C635-3383-456E-8AF7-1B3BA16068D5}" presName="background" presStyleLbl="node0" presStyleIdx="0" presStyleCnt="2"/>
      <dgm:spPr/>
    </dgm:pt>
    <dgm:pt modelId="{26C7EF2A-8616-49BC-BC1D-BE7451BB1FE0}" type="pres">
      <dgm:prSet presAssocID="{8915C635-3383-456E-8AF7-1B3BA16068D5}" presName="text" presStyleLbl="fgAcc0" presStyleIdx="0" presStyleCnt="2" custLinFactX="158131" custLinFactNeighborX="200000" custLinFactNeighborY="611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FAF9EEC-4E02-4C39-BEA1-BCB40FA0B7FD}" type="pres">
      <dgm:prSet presAssocID="{8915C635-3383-456E-8AF7-1B3BA16068D5}" presName="hierChild2" presStyleCnt="0"/>
      <dgm:spPr/>
    </dgm:pt>
    <dgm:pt modelId="{5C3400E0-7761-4218-B1C0-F05A788D3CCB}" type="pres">
      <dgm:prSet presAssocID="{6D13642B-6DF8-41D5-A3F0-9FE24EAEFCEA}" presName="Name10" presStyleLbl="parChTrans1D2" presStyleIdx="0" presStyleCnt="1"/>
      <dgm:spPr/>
      <dgm:t>
        <a:bodyPr/>
        <a:lstStyle/>
        <a:p>
          <a:endParaRPr lang="es-ES"/>
        </a:p>
      </dgm:t>
    </dgm:pt>
    <dgm:pt modelId="{3496C26D-7840-4EE6-BE1D-9274DA0A7A1D}" type="pres">
      <dgm:prSet presAssocID="{22A5070D-3F31-4E9B-89F9-66C1A0C7B438}" presName="hierRoot2" presStyleCnt="0"/>
      <dgm:spPr/>
    </dgm:pt>
    <dgm:pt modelId="{54F8E0C9-BFD2-46AD-805F-D8E9580C51E6}" type="pres">
      <dgm:prSet presAssocID="{22A5070D-3F31-4E9B-89F9-66C1A0C7B438}" presName="composite2" presStyleCnt="0"/>
      <dgm:spPr/>
    </dgm:pt>
    <dgm:pt modelId="{C1491933-277C-4E8A-B7C5-F80161C668EA}" type="pres">
      <dgm:prSet presAssocID="{22A5070D-3F31-4E9B-89F9-66C1A0C7B438}" presName="background2" presStyleLbl="node2" presStyleIdx="0" presStyleCnt="1"/>
      <dgm:spPr/>
    </dgm:pt>
    <dgm:pt modelId="{76E61236-6043-4792-A12E-2D41011CE2D8}" type="pres">
      <dgm:prSet presAssocID="{22A5070D-3F31-4E9B-89F9-66C1A0C7B438}" presName="text2" presStyleLbl="fgAcc2" presStyleIdx="0" presStyleCnt="1" custLinFactX="158131" custLinFactNeighborX="200000" custLinFactNeighborY="611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7490C-AE66-46ED-87E2-88FAE0EF07D3}" type="pres">
      <dgm:prSet presAssocID="{22A5070D-3F31-4E9B-89F9-66C1A0C7B438}" presName="hierChild3" presStyleCnt="0"/>
      <dgm:spPr/>
    </dgm:pt>
    <dgm:pt modelId="{FFF89CD7-2B6C-4F78-BB1A-81A5427B210D}" type="pres">
      <dgm:prSet presAssocID="{E460B822-FD97-424B-B76B-799AC511E8D7}" presName="Name17" presStyleLbl="parChTrans1D3" presStyleIdx="0" presStyleCnt="1"/>
      <dgm:spPr/>
      <dgm:t>
        <a:bodyPr/>
        <a:lstStyle/>
        <a:p>
          <a:endParaRPr lang="es-ES"/>
        </a:p>
      </dgm:t>
    </dgm:pt>
    <dgm:pt modelId="{135B65E3-3BB2-40C1-A445-B4A670AE3C9D}" type="pres">
      <dgm:prSet presAssocID="{896A081F-2788-4F26-BC2A-46251FB38D7E}" presName="hierRoot3" presStyleCnt="0"/>
      <dgm:spPr/>
    </dgm:pt>
    <dgm:pt modelId="{DB877E34-4891-4C6D-B689-8F21704C9A0D}" type="pres">
      <dgm:prSet presAssocID="{896A081F-2788-4F26-BC2A-46251FB38D7E}" presName="composite3" presStyleCnt="0"/>
      <dgm:spPr/>
    </dgm:pt>
    <dgm:pt modelId="{F1D0A632-6643-4CA3-B177-D526FD0BE623}" type="pres">
      <dgm:prSet presAssocID="{896A081F-2788-4F26-BC2A-46251FB38D7E}" presName="background3" presStyleLbl="node3" presStyleIdx="0" presStyleCnt="1"/>
      <dgm:spPr/>
    </dgm:pt>
    <dgm:pt modelId="{851EC7C8-3690-431B-83CF-6A484F8C3EDA}" type="pres">
      <dgm:prSet presAssocID="{896A081F-2788-4F26-BC2A-46251FB38D7E}" presName="text3" presStyleLbl="fgAcc3" presStyleIdx="0" presStyleCnt="1" custLinFactX="158131" custLinFactNeighborX="200000" custLinFactNeighborY="611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973734B-0C1D-418B-B78A-CF7D6B6A6E0D}" type="pres">
      <dgm:prSet presAssocID="{896A081F-2788-4F26-BC2A-46251FB38D7E}" presName="hierChild4" presStyleCnt="0"/>
      <dgm:spPr/>
    </dgm:pt>
    <dgm:pt modelId="{3A176283-5310-4E39-A544-F8AD3EC53531}" type="pres">
      <dgm:prSet presAssocID="{D96823EB-9CCE-4696-B66E-3F66BF584569}" presName="Name23" presStyleLbl="parChTrans1D4" presStyleIdx="0" presStyleCnt="15"/>
      <dgm:spPr/>
      <dgm:t>
        <a:bodyPr/>
        <a:lstStyle/>
        <a:p>
          <a:endParaRPr lang="es-ES"/>
        </a:p>
      </dgm:t>
    </dgm:pt>
    <dgm:pt modelId="{45AE2CC4-74A7-45D1-986B-46157AE981DA}" type="pres">
      <dgm:prSet presAssocID="{E559CE74-1E4A-4F69-868A-DEBAC0ED8A8B}" presName="hierRoot4" presStyleCnt="0"/>
      <dgm:spPr/>
    </dgm:pt>
    <dgm:pt modelId="{978EFAF8-F781-428D-8AC8-BCB89EDAAC61}" type="pres">
      <dgm:prSet presAssocID="{E559CE74-1E4A-4F69-868A-DEBAC0ED8A8B}" presName="composite4" presStyleCnt="0"/>
      <dgm:spPr/>
    </dgm:pt>
    <dgm:pt modelId="{F5A67050-32FB-425A-84F9-09C6951031A5}" type="pres">
      <dgm:prSet presAssocID="{E559CE74-1E4A-4F69-868A-DEBAC0ED8A8B}" presName="background4" presStyleLbl="node4" presStyleIdx="0" presStyleCnt="15"/>
      <dgm:spPr/>
    </dgm:pt>
    <dgm:pt modelId="{C2E4FD0F-76F3-4D91-A93D-B9E9AA3F5BBB}" type="pres">
      <dgm:prSet presAssocID="{E559CE74-1E4A-4F69-868A-DEBAC0ED8A8B}" presName="text4" presStyleLbl="fgAcc4" presStyleIdx="0" presStyleCnt="15" custLinFactX="158131" custLinFactNeighborX="200000" custLinFactNeighborY="611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67E8693-12D0-4416-8EB7-9777436DF6AC}" type="pres">
      <dgm:prSet presAssocID="{E559CE74-1E4A-4F69-868A-DEBAC0ED8A8B}" presName="hierChild5" presStyleCnt="0"/>
      <dgm:spPr/>
    </dgm:pt>
    <dgm:pt modelId="{DE590793-75F7-4144-919E-99B677293858}" type="pres">
      <dgm:prSet presAssocID="{AAD0FF12-4C02-46B6-B66E-9B6E5518EDC6}" presName="Name23" presStyleLbl="parChTrans1D4" presStyleIdx="1" presStyleCnt="15"/>
      <dgm:spPr/>
      <dgm:t>
        <a:bodyPr/>
        <a:lstStyle/>
        <a:p>
          <a:endParaRPr lang="es-ES"/>
        </a:p>
      </dgm:t>
    </dgm:pt>
    <dgm:pt modelId="{D28E3F83-3504-45C2-B36F-36F2609C9AAA}" type="pres">
      <dgm:prSet presAssocID="{A8EB643F-8450-4841-BB7E-CC3AB243AEEC}" presName="hierRoot4" presStyleCnt="0"/>
      <dgm:spPr/>
    </dgm:pt>
    <dgm:pt modelId="{D59568E5-8572-4C5A-A5FE-CB6A92C68603}" type="pres">
      <dgm:prSet presAssocID="{A8EB643F-8450-4841-BB7E-CC3AB243AEEC}" presName="composite4" presStyleCnt="0"/>
      <dgm:spPr/>
    </dgm:pt>
    <dgm:pt modelId="{062D701E-FD31-4526-834A-FD230A1F45B0}" type="pres">
      <dgm:prSet presAssocID="{A8EB643F-8450-4841-BB7E-CC3AB243AEEC}" presName="background4" presStyleLbl="node4" presStyleIdx="1" presStyleCnt="15"/>
      <dgm:spPr/>
    </dgm:pt>
    <dgm:pt modelId="{571B2006-3924-4424-9DE9-1B30456ECE19}" type="pres">
      <dgm:prSet presAssocID="{A8EB643F-8450-4841-BB7E-CC3AB243AEEC}" presName="text4" presStyleLbl="fgAcc4" presStyleIdx="1" presStyleCnt="15" custLinFactNeighborX="739" custLinFactNeighborY="862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D055701-283C-47E7-80D0-33DC0606FD2C}" type="pres">
      <dgm:prSet presAssocID="{A8EB643F-8450-4841-BB7E-CC3AB243AEEC}" presName="hierChild5" presStyleCnt="0"/>
      <dgm:spPr/>
    </dgm:pt>
    <dgm:pt modelId="{3D7A4E3C-D109-4237-889B-9B1556447B2D}" type="pres">
      <dgm:prSet presAssocID="{6AB5AF4C-F8B4-4A7C-AAF1-47B94ECB67A4}" presName="Name23" presStyleLbl="parChTrans1D4" presStyleIdx="2" presStyleCnt="15"/>
      <dgm:spPr/>
      <dgm:t>
        <a:bodyPr/>
        <a:lstStyle/>
        <a:p>
          <a:endParaRPr lang="es-ES"/>
        </a:p>
      </dgm:t>
    </dgm:pt>
    <dgm:pt modelId="{02790AE4-B0CB-4EC6-A003-01DF878494CE}" type="pres">
      <dgm:prSet presAssocID="{AF09BCB0-E604-4EB0-9DF2-54CAEAC84489}" presName="hierRoot4" presStyleCnt="0"/>
      <dgm:spPr/>
    </dgm:pt>
    <dgm:pt modelId="{E6EDB7F9-901D-475F-B500-1EC7EB37A624}" type="pres">
      <dgm:prSet presAssocID="{AF09BCB0-E604-4EB0-9DF2-54CAEAC84489}" presName="composite4" presStyleCnt="0"/>
      <dgm:spPr/>
    </dgm:pt>
    <dgm:pt modelId="{46548F41-B9F1-4143-A94E-62700D4E00D7}" type="pres">
      <dgm:prSet presAssocID="{AF09BCB0-E604-4EB0-9DF2-54CAEAC84489}" presName="background4" presStyleLbl="node4" presStyleIdx="2" presStyleCnt="15"/>
      <dgm:spPr/>
    </dgm:pt>
    <dgm:pt modelId="{23629183-69FF-4603-AFDD-57DBAFB6F7DF}" type="pres">
      <dgm:prSet presAssocID="{AF09BCB0-E604-4EB0-9DF2-54CAEAC84489}" presName="text4" presStyleLbl="fgAcc4" presStyleIdx="2" presStyleCnt="15" custLinFactNeighborX="739" custLinFactNeighborY="862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3B385F-8ADB-444C-8EA5-6EB4426BCC28}" type="pres">
      <dgm:prSet presAssocID="{AF09BCB0-E604-4EB0-9DF2-54CAEAC84489}" presName="hierChild5" presStyleCnt="0"/>
      <dgm:spPr/>
    </dgm:pt>
    <dgm:pt modelId="{93D7AD9C-97EE-42FD-A042-0A28B9BF0BE7}" type="pres">
      <dgm:prSet presAssocID="{CA6BB83F-F30F-4A84-9098-59CF20405872}" presName="Name23" presStyleLbl="parChTrans1D4" presStyleIdx="3" presStyleCnt="15"/>
      <dgm:spPr/>
      <dgm:t>
        <a:bodyPr/>
        <a:lstStyle/>
        <a:p>
          <a:endParaRPr lang="es-ES"/>
        </a:p>
      </dgm:t>
    </dgm:pt>
    <dgm:pt modelId="{6FDD3862-3BEC-4BE6-90FC-7DD4E9C3B0A8}" type="pres">
      <dgm:prSet presAssocID="{D71594A9-0E87-4769-83D6-9CFA812EF287}" presName="hierRoot4" presStyleCnt="0"/>
      <dgm:spPr/>
    </dgm:pt>
    <dgm:pt modelId="{1B7878EF-6528-433D-A3F3-E7DACF7F6BAE}" type="pres">
      <dgm:prSet presAssocID="{D71594A9-0E87-4769-83D6-9CFA812EF287}" presName="composite4" presStyleCnt="0"/>
      <dgm:spPr/>
    </dgm:pt>
    <dgm:pt modelId="{940AC879-E378-44BE-B50E-F61D90D19AD7}" type="pres">
      <dgm:prSet presAssocID="{D71594A9-0E87-4769-83D6-9CFA812EF287}" presName="background4" presStyleLbl="node4" presStyleIdx="3" presStyleCnt="15"/>
      <dgm:spPr/>
    </dgm:pt>
    <dgm:pt modelId="{C4AF0685-0131-406C-8B68-5716B72AA73D}" type="pres">
      <dgm:prSet presAssocID="{D71594A9-0E87-4769-83D6-9CFA812EF287}" presName="text4" presStyleLbl="fgAcc4" presStyleIdx="3" presStyleCnt="15" custLinFactNeighborX="739" custLinFactNeighborY="862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EF543C7-C6C4-48A6-B77D-09955FE78FA3}" type="pres">
      <dgm:prSet presAssocID="{D71594A9-0E87-4769-83D6-9CFA812EF287}" presName="hierChild5" presStyleCnt="0"/>
      <dgm:spPr/>
    </dgm:pt>
    <dgm:pt modelId="{F3E36C94-B4F8-4905-8CCC-8B730B35581F}" type="pres">
      <dgm:prSet presAssocID="{28CC90D6-D8DD-4B3D-BCDC-34B13A8E7707}" presName="Name23" presStyleLbl="parChTrans1D4" presStyleIdx="4" presStyleCnt="15"/>
      <dgm:spPr/>
      <dgm:t>
        <a:bodyPr/>
        <a:lstStyle/>
        <a:p>
          <a:endParaRPr lang="es-ES"/>
        </a:p>
      </dgm:t>
    </dgm:pt>
    <dgm:pt modelId="{3F7193EB-3CA2-4D9C-B91C-22BCDA323458}" type="pres">
      <dgm:prSet presAssocID="{94FE6426-34F0-4769-AE10-C0B3F7169161}" presName="hierRoot4" presStyleCnt="0"/>
      <dgm:spPr/>
    </dgm:pt>
    <dgm:pt modelId="{BDBA6BB7-F455-4AD4-A7B9-586E9926317F}" type="pres">
      <dgm:prSet presAssocID="{94FE6426-34F0-4769-AE10-C0B3F7169161}" presName="composite4" presStyleCnt="0"/>
      <dgm:spPr/>
    </dgm:pt>
    <dgm:pt modelId="{F3C2607E-8CFA-41DD-A031-7FF7EF1CAD82}" type="pres">
      <dgm:prSet presAssocID="{94FE6426-34F0-4769-AE10-C0B3F7169161}" presName="background4" presStyleLbl="node4" presStyleIdx="4" presStyleCnt="15"/>
      <dgm:spPr/>
    </dgm:pt>
    <dgm:pt modelId="{C96694E3-EA8F-4653-8DB3-1356F558BE41}" type="pres">
      <dgm:prSet presAssocID="{94FE6426-34F0-4769-AE10-C0B3F7169161}" presName="text4" presStyleLbl="fgAcc4" presStyleIdx="4" presStyleCnt="15" custLinFactNeighborX="739" custLinFactNeighborY="862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B2DC727-7155-4F3E-865F-1BB281131505}" type="pres">
      <dgm:prSet presAssocID="{94FE6426-34F0-4769-AE10-C0B3F7169161}" presName="hierChild5" presStyleCnt="0"/>
      <dgm:spPr/>
    </dgm:pt>
    <dgm:pt modelId="{DD7A43AD-863A-4385-BF5B-3D8051C9134A}" type="pres">
      <dgm:prSet presAssocID="{F4319364-C3A9-420F-BE6A-085DD9B760B9}" presName="Name23" presStyleLbl="parChTrans1D4" presStyleIdx="5" presStyleCnt="15"/>
      <dgm:spPr/>
      <dgm:t>
        <a:bodyPr/>
        <a:lstStyle/>
        <a:p>
          <a:endParaRPr lang="es-ES"/>
        </a:p>
      </dgm:t>
    </dgm:pt>
    <dgm:pt modelId="{0EF6C03E-C221-444B-8595-8E321042A48D}" type="pres">
      <dgm:prSet presAssocID="{A47FB075-F1A2-4BE4-B51D-9EDBA7E3D175}" presName="hierRoot4" presStyleCnt="0"/>
      <dgm:spPr/>
    </dgm:pt>
    <dgm:pt modelId="{D1CE8B4D-07C5-4C62-B4F0-567802D4D090}" type="pres">
      <dgm:prSet presAssocID="{A47FB075-F1A2-4BE4-B51D-9EDBA7E3D175}" presName="composite4" presStyleCnt="0"/>
      <dgm:spPr/>
    </dgm:pt>
    <dgm:pt modelId="{A053CF1B-0FA0-4E3C-9894-6ED22F1C2999}" type="pres">
      <dgm:prSet presAssocID="{A47FB075-F1A2-4BE4-B51D-9EDBA7E3D175}" presName="background4" presStyleLbl="node4" presStyleIdx="5" presStyleCnt="15"/>
      <dgm:spPr/>
    </dgm:pt>
    <dgm:pt modelId="{A9AEA46D-4959-44DD-AE2C-BE625A5F657A}" type="pres">
      <dgm:prSet presAssocID="{A47FB075-F1A2-4BE4-B51D-9EDBA7E3D175}" presName="text4" presStyleLbl="fgAcc4" presStyleIdx="5" presStyleCnt="15" custLinFactNeighborX="739" custLinFactNeighborY="862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C5831DC-C423-478D-BE64-BF5ACBA6A152}" type="pres">
      <dgm:prSet presAssocID="{A47FB075-F1A2-4BE4-B51D-9EDBA7E3D175}" presName="hierChild5" presStyleCnt="0"/>
      <dgm:spPr/>
    </dgm:pt>
    <dgm:pt modelId="{8D2620CF-75FE-4899-88D9-CCA89F2C94C6}" type="pres">
      <dgm:prSet presAssocID="{AF028D27-0A93-45C1-BCC5-700BEE68A1BE}" presName="Name23" presStyleLbl="parChTrans1D4" presStyleIdx="6" presStyleCnt="15"/>
      <dgm:spPr/>
      <dgm:t>
        <a:bodyPr/>
        <a:lstStyle/>
        <a:p>
          <a:endParaRPr lang="es-ES"/>
        </a:p>
      </dgm:t>
    </dgm:pt>
    <dgm:pt modelId="{F7BE3CC0-E400-4125-954E-613B64DCAD6E}" type="pres">
      <dgm:prSet presAssocID="{EF32524D-E380-46E1-8FE0-766405E93998}" presName="hierRoot4" presStyleCnt="0"/>
      <dgm:spPr/>
    </dgm:pt>
    <dgm:pt modelId="{419116BB-542C-4BF7-8EDD-A79AE4E402A6}" type="pres">
      <dgm:prSet presAssocID="{EF32524D-E380-46E1-8FE0-766405E93998}" presName="composite4" presStyleCnt="0"/>
      <dgm:spPr/>
    </dgm:pt>
    <dgm:pt modelId="{FE63ACBF-4D58-46DA-8825-24A1BAE72E9F}" type="pres">
      <dgm:prSet presAssocID="{EF32524D-E380-46E1-8FE0-766405E93998}" presName="background4" presStyleLbl="node4" presStyleIdx="6" presStyleCnt="15"/>
      <dgm:spPr/>
    </dgm:pt>
    <dgm:pt modelId="{B427AF46-38AE-4D93-8666-F47D27DC667E}" type="pres">
      <dgm:prSet presAssocID="{EF32524D-E380-46E1-8FE0-766405E93998}" presName="text4" presStyleLbl="fgAcc4" presStyleIdx="6" presStyleCnt="15" custLinFactNeighborX="739" custLinFactNeighborY="862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73DE68C-D2F2-4B02-BD8A-F33FB4BE3CFB}" type="pres">
      <dgm:prSet presAssocID="{EF32524D-E380-46E1-8FE0-766405E93998}" presName="hierChild5" presStyleCnt="0"/>
      <dgm:spPr/>
    </dgm:pt>
    <dgm:pt modelId="{02EC3E5D-4904-410B-87EC-756AE62047D2}" type="pres">
      <dgm:prSet presAssocID="{987971DB-DC5F-493D-AB6A-0B16A6E445EF}" presName="Name23" presStyleLbl="parChTrans1D4" presStyleIdx="7" presStyleCnt="15"/>
      <dgm:spPr/>
      <dgm:t>
        <a:bodyPr/>
        <a:lstStyle/>
        <a:p>
          <a:endParaRPr lang="es-ES"/>
        </a:p>
      </dgm:t>
    </dgm:pt>
    <dgm:pt modelId="{D05F8174-0026-4447-A809-C6FD477BF0BB}" type="pres">
      <dgm:prSet presAssocID="{1EBA6077-4A80-4360-B1F7-E2F06EA101C0}" presName="hierRoot4" presStyleCnt="0"/>
      <dgm:spPr/>
    </dgm:pt>
    <dgm:pt modelId="{D7F67EF2-431D-4576-B55F-C6F57BC36F40}" type="pres">
      <dgm:prSet presAssocID="{1EBA6077-4A80-4360-B1F7-E2F06EA101C0}" presName="composite4" presStyleCnt="0"/>
      <dgm:spPr/>
    </dgm:pt>
    <dgm:pt modelId="{176B6DC4-7496-43B2-9286-2003303CFE57}" type="pres">
      <dgm:prSet presAssocID="{1EBA6077-4A80-4360-B1F7-E2F06EA101C0}" presName="background4" presStyleLbl="node4" presStyleIdx="7" presStyleCnt="15"/>
      <dgm:spPr/>
    </dgm:pt>
    <dgm:pt modelId="{C4715144-8E97-4B5F-84F6-9279B2F65237}" type="pres">
      <dgm:prSet presAssocID="{1EBA6077-4A80-4360-B1F7-E2F06EA101C0}" presName="text4" presStyleLbl="fgAcc4" presStyleIdx="7" presStyleCnt="15" custLinFactNeighborX="739" custLinFactNeighborY="862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EE567D0-92F5-4AC2-8B74-70707F4119C4}" type="pres">
      <dgm:prSet presAssocID="{1EBA6077-4A80-4360-B1F7-E2F06EA101C0}" presName="hierChild5" presStyleCnt="0"/>
      <dgm:spPr/>
    </dgm:pt>
    <dgm:pt modelId="{9F030EDB-DCBC-4D5A-B3B3-86650AE77E09}" type="pres">
      <dgm:prSet presAssocID="{672CB423-FDB2-487D-A2F3-889787338B95}" presName="Name23" presStyleLbl="parChTrans1D4" presStyleIdx="8" presStyleCnt="15"/>
      <dgm:spPr/>
      <dgm:t>
        <a:bodyPr/>
        <a:lstStyle/>
        <a:p>
          <a:endParaRPr lang="es-ES"/>
        </a:p>
      </dgm:t>
    </dgm:pt>
    <dgm:pt modelId="{A4FE23B8-0B89-4698-9214-5C7A70F093B1}" type="pres">
      <dgm:prSet presAssocID="{3EEE96C9-F817-48CD-A604-6EFE59D88177}" presName="hierRoot4" presStyleCnt="0"/>
      <dgm:spPr/>
    </dgm:pt>
    <dgm:pt modelId="{92FDC238-35BF-41B4-BD65-5602C9CAE496}" type="pres">
      <dgm:prSet presAssocID="{3EEE96C9-F817-48CD-A604-6EFE59D88177}" presName="composite4" presStyleCnt="0"/>
      <dgm:spPr/>
    </dgm:pt>
    <dgm:pt modelId="{98A5C554-8372-43B4-8F73-6A72259C969D}" type="pres">
      <dgm:prSet presAssocID="{3EEE96C9-F817-48CD-A604-6EFE59D88177}" presName="background4" presStyleLbl="node4" presStyleIdx="8" presStyleCnt="15"/>
      <dgm:spPr/>
    </dgm:pt>
    <dgm:pt modelId="{415EA089-CB9E-4F5B-BC59-1179D1A1C46E}" type="pres">
      <dgm:prSet presAssocID="{3EEE96C9-F817-48CD-A604-6EFE59D88177}" presName="text4" presStyleLbl="fgAcc4" presStyleIdx="8" presStyleCnt="15" custLinFactNeighborX="739" custLinFactNeighborY="862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663DB8A-F2ED-40D8-BE3C-7E458A440ED9}" type="pres">
      <dgm:prSet presAssocID="{3EEE96C9-F817-48CD-A604-6EFE59D88177}" presName="hierChild5" presStyleCnt="0"/>
      <dgm:spPr/>
    </dgm:pt>
    <dgm:pt modelId="{9CF7DA96-B4C1-4A99-8870-EE696DC6B07D}" type="pres">
      <dgm:prSet presAssocID="{877F39BB-48C5-44DF-B862-9A5D48CFF0AE}" presName="Name23" presStyleLbl="parChTrans1D4" presStyleIdx="9" presStyleCnt="15"/>
      <dgm:spPr/>
      <dgm:t>
        <a:bodyPr/>
        <a:lstStyle/>
        <a:p>
          <a:endParaRPr lang="es-ES"/>
        </a:p>
      </dgm:t>
    </dgm:pt>
    <dgm:pt modelId="{34052338-C54D-4E3E-B9E1-F107763C28C3}" type="pres">
      <dgm:prSet presAssocID="{F04307A4-86A4-4E94-9C15-0C6E8DC3E67B}" presName="hierRoot4" presStyleCnt="0"/>
      <dgm:spPr/>
    </dgm:pt>
    <dgm:pt modelId="{78AD8F93-9373-4207-837C-C075AC9FBF7B}" type="pres">
      <dgm:prSet presAssocID="{F04307A4-86A4-4E94-9C15-0C6E8DC3E67B}" presName="composite4" presStyleCnt="0"/>
      <dgm:spPr/>
    </dgm:pt>
    <dgm:pt modelId="{9494379A-B0A4-4089-8C23-9880CB7CCFF3}" type="pres">
      <dgm:prSet presAssocID="{F04307A4-86A4-4E94-9C15-0C6E8DC3E67B}" presName="background4" presStyleLbl="node4" presStyleIdx="9" presStyleCnt="15"/>
      <dgm:spPr/>
    </dgm:pt>
    <dgm:pt modelId="{9BBFC497-13DA-423C-B438-03F24870AE2D}" type="pres">
      <dgm:prSet presAssocID="{F04307A4-86A4-4E94-9C15-0C6E8DC3E67B}" presName="text4" presStyleLbl="fgAcc4" presStyleIdx="9" presStyleCnt="15" custLinFactNeighborX="739" custLinFactNeighborY="862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9C78EEE-F65C-4CD1-8A7E-7B73E3D416EE}" type="pres">
      <dgm:prSet presAssocID="{F04307A4-86A4-4E94-9C15-0C6E8DC3E67B}" presName="hierChild5" presStyleCnt="0"/>
      <dgm:spPr/>
    </dgm:pt>
    <dgm:pt modelId="{7398DADC-3DBC-461E-B068-8822D0E1F480}" type="pres">
      <dgm:prSet presAssocID="{72AF9F88-0C15-4E74-B514-1D6B24A6433B}" presName="Name23" presStyleLbl="parChTrans1D4" presStyleIdx="10" presStyleCnt="15"/>
      <dgm:spPr/>
      <dgm:t>
        <a:bodyPr/>
        <a:lstStyle/>
        <a:p>
          <a:endParaRPr lang="es-ES"/>
        </a:p>
      </dgm:t>
    </dgm:pt>
    <dgm:pt modelId="{E8554216-B550-4F0E-9338-376338FDFCFE}" type="pres">
      <dgm:prSet presAssocID="{D44CD78D-AD4B-45F8-B045-04CD10E16D1D}" presName="hierRoot4" presStyleCnt="0"/>
      <dgm:spPr/>
    </dgm:pt>
    <dgm:pt modelId="{A4B4E19A-CD4F-4C1A-91C7-DB9A53F22E4E}" type="pres">
      <dgm:prSet presAssocID="{D44CD78D-AD4B-45F8-B045-04CD10E16D1D}" presName="composite4" presStyleCnt="0"/>
      <dgm:spPr/>
    </dgm:pt>
    <dgm:pt modelId="{BCE0D8FE-3A4C-4E0D-9B02-0F67D986C824}" type="pres">
      <dgm:prSet presAssocID="{D44CD78D-AD4B-45F8-B045-04CD10E16D1D}" presName="background4" presStyleLbl="node4" presStyleIdx="10" presStyleCnt="15"/>
      <dgm:spPr/>
    </dgm:pt>
    <dgm:pt modelId="{E46EAE6D-B967-4627-A776-42953C308E2A}" type="pres">
      <dgm:prSet presAssocID="{D44CD78D-AD4B-45F8-B045-04CD10E16D1D}" presName="text4" presStyleLbl="fgAcc4" presStyleIdx="10" presStyleCnt="15" custLinFactNeighborX="739" custLinFactNeighborY="862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E563F7-D748-4C09-B0C7-740D58012D74}" type="pres">
      <dgm:prSet presAssocID="{D44CD78D-AD4B-45F8-B045-04CD10E16D1D}" presName="hierChild5" presStyleCnt="0"/>
      <dgm:spPr/>
    </dgm:pt>
    <dgm:pt modelId="{66820CA6-0043-4DF5-BD0C-98002E2CD5C5}" type="pres">
      <dgm:prSet presAssocID="{1A303435-5CF8-4D92-86B2-D1E4CC23EE6B}" presName="Name23" presStyleLbl="parChTrans1D4" presStyleIdx="11" presStyleCnt="15"/>
      <dgm:spPr/>
      <dgm:t>
        <a:bodyPr/>
        <a:lstStyle/>
        <a:p>
          <a:endParaRPr lang="es-ES"/>
        </a:p>
      </dgm:t>
    </dgm:pt>
    <dgm:pt modelId="{A7FA64AA-6D51-4508-AADD-05D5B4FB5144}" type="pres">
      <dgm:prSet presAssocID="{32A36EA8-5B47-41AB-AE14-EDFAE1E915DC}" presName="hierRoot4" presStyleCnt="0"/>
      <dgm:spPr/>
    </dgm:pt>
    <dgm:pt modelId="{CDC64661-370D-42F9-B8D6-F8F9E81FAD3A}" type="pres">
      <dgm:prSet presAssocID="{32A36EA8-5B47-41AB-AE14-EDFAE1E915DC}" presName="composite4" presStyleCnt="0"/>
      <dgm:spPr/>
    </dgm:pt>
    <dgm:pt modelId="{C03F6A84-5466-4F30-92BF-B168A06853C0}" type="pres">
      <dgm:prSet presAssocID="{32A36EA8-5B47-41AB-AE14-EDFAE1E915DC}" presName="background4" presStyleLbl="node4" presStyleIdx="11" presStyleCnt="15"/>
      <dgm:spPr/>
    </dgm:pt>
    <dgm:pt modelId="{288FC78B-A1FD-4835-BB9C-0D8CB54A1210}" type="pres">
      <dgm:prSet presAssocID="{32A36EA8-5B47-41AB-AE14-EDFAE1E915DC}" presName="text4" presStyleLbl="fgAcc4" presStyleIdx="11" presStyleCnt="15" custLinFactNeighborX="739" custLinFactNeighborY="862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4E05D0E-A1ED-4216-9161-35A43EAACD6C}" type="pres">
      <dgm:prSet presAssocID="{32A36EA8-5B47-41AB-AE14-EDFAE1E915DC}" presName="hierChild5" presStyleCnt="0"/>
      <dgm:spPr/>
    </dgm:pt>
    <dgm:pt modelId="{AED3D09A-1A2C-4515-90DF-6F03A8FF8FEE}" type="pres">
      <dgm:prSet presAssocID="{6810AFDA-5E88-4A7E-A0ED-3C367EAD62FD}" presName="Name23" presStyleLbl="parChTrans1D4" presStyleIdx="12" presStyleCnt="15"/>
      <dgm:spPr/>
      <dgm:t>
        <a:bodyPr/>
        <a:lstStyle/>
        <a:p>
          <a:endParaRPr lang="es-ES"/>
        </a:p>
      </dgm:t>
    </dgm:pt>
    <dgm:pt modelId="{EB4B0A35-2A54-4D82-922D-8CA3EFB0A770}" type="pres">
      <dgm:prSet presAssocID="{AFB562D2-8574-4EEF-BCF1-C1D8D9F880BA}" presName="hierRoot4" presStyleCnt="0"/>
      <dgm:spPr/>
    </dgm:pt>
    <dgm:pt modelId="{6C810437-DA69-4E66-8B94-0EEE4803D01F}" type="pres">
      <dgm:prSet presAssocID="{AFB562D2-8574-4EEF-BCF1-C1D8D9F880BA}" presName="composite4" presStyleCnt="0"/>
      <dgm:spPr/>
    </dgm:pt>
    <dgm:pt modelId="{F0A6326B-B5F5-498E-98E4-561C8E0B0085}" type="pres">
      <dgm:prSet presAssocID="{AFB562D2-8574-4EEF-BCF1-C1D8D9F880BA}" presName="background4" presStyleLbl="node4" presStyleIdx="12" presStyleCnt="15"/>
      <dgm:spPr/>
    </dgm:pt>
    <dgm:pt modelId="{58067821-84EF-456C-B4B7-82509B8EC796}" type="pres">
      <dgm:prSet presAssocID="{AFB562D2-8574-4EEF-BCF1-C1D8D9F880BA}" presName="text4" presStyleLbl="fgAcc4" presStyleIdx="12" presStyleCnt="15" custLinFactNeighborX="739" custLinFactNeighborY="862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B25BB7-6DC4-4EF0-91B1-F98FA3A003DA}" type="pres">
      <dgm:prSet presAssocID="{AFB562D2-8574-4EEF-BCF1-C1D8D9F880BA}" presName="hierChild5" presStyleCnt="0"/>
      <dgm:spPr/>
    </dgm:pt>
    <dgm:pt modelId="{83E36476-CEA7-41FA-B6A1-8DDF095014FB}" type="pres">
      <dgm:prSet presAssocID="{888751C2-2398-4BFB-B37C-5EC03BB599CB}" presName="Name23" presStyleLbl="parChTrans1D4" presStyleIdx="13" presStyleCnt="15"/>
      <dgm:spPr/>
      <dgm:t>
        <a:bodyPr/>
        <a:lstStyle/>
        <a:p>
          <a:endParaRPr lang="es-ES"/>
        </a:p>
      </dgm:t>
    </dgm:pt>
    <dgm:pt modelId="{42E69B70-1B64-4A7F-91D4-7F39C37BD699}" type="pres">
      <dgm:prSet presAssocID="{3E7B0498-48E4-4E2E-8C52-313CA5F4F9D4}" presName="hierRoot4" presStyleCnt="0"/>
      <dgm:spPr/>
    </dgm:pt>
    <dgm:pt modelId="{2ABBD86D-44D4-4895-8A48-188CF719CD43}" type="pres">
      <dgm:prSet presAssocID="{3E7B0498-48E4-4E2E-8C52-313CA5F4F9D4}" presName="composite4" presStyleCnt="0"/>
      <dgm:spPr/>
    </dgm:pt>
    <dgm:pt modelId="{B6C4C7BE-0EC0-4CE4-B478-E38AFFE7E030}" type="pres">
      <dgm:prSet presAssocID="{3E7B0498-48E4-4E2E-8C52-313CA5F4F9D4}" presName="background4" presStyleLbl="node4" presStyleIdx="13" presStyleCnt="15"/>
      <dgm:spPr/>
    </dgm:pt>
    <dgm:pt modelId="{7274D1FF-A28A-4FD8-8D9E-B64C32ED4F54}" type="pres">
      <dgm:prSet presAssocID="{3E7B0498-48E4-4E2E-8C52-313CA5F4F9D4}" presName="text4" presStyleLbl="fgAcc4" presStyleIdx="13" presStyleCnt="15" custLinFactNeighborX="739" custLinFactNeighborY="862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F9EDE2-B2D9-4E8D-8863-BE1C78B4B0D9}" type="pres">
      <dgm:prSet presAssocID="{3E7B0498-48E4-4E2E-8C52-313CA5F4F9D4}" presName="hierChild5" presStyleCnt="0"/>
      <dgm:spPr/>
    </dgm:pt>
    <dgm:pt modelId="{ED6E3EC5-9FB4-4E95-B29F-854810669D97}" type="pres">
      <dgm:prSet presAssocID="{E5EF5816-2E7E-4932-9A39-34C9AEE7F3EE}" presName="Name23" presStyleLbl="parChTrans1D4" presStyleIdx="14" presStyleCnt="15"/>
      <dgm:spPr/>
      <dgm:t>
        <a:bodyPr/>
        <a:lstStyle/>
        <a:p>
          <a:endParaRPr lang="es-ES"/>
        </a:p>
      </dgm:t>
    </dgm:pt>
    <dgm:pt modelId="{C4C87A61-828F-4EE7-9C80-E786EA8D10E4}" type="pres">
      <dgm:prSet presAssocID="{6026A3F1-8F91-4DEB-9807-203A27FF8379}" presName="hierRoot4" presStyleCnt="0"/>
      <dgm:spPr/>
    </dgm:pt>
    <dgm:pt modelId="{B1DB2143-944E-45C7-9941-51A9466AB790}" type="pres">
      <dgm:prSet presAssocID="{6026A3F1-8F91-4DEB-9807-203A27FF8379}" presName="composite4" presStyleCnt="0"/>
      <dgm:spPr/>
    </dgm:pt>
    <dgm:pt modelId="{0D245FE5-7E5F-4BCD-88E9-B7DBE0931831}" type="pres">
      <dgm:prSet presAssocID="{6026A3F1-8F91-4DEB-9807-203A27FF8379}" presName="background4" presStyleLbl="node4" presStyleIdx="14" presStyleCnt="15"/>
      <dgm:spPr/>
    </dgm:pt>
    <dgm:pt modelId="{7A3119F9-0DCC-4437-B8C9-A6587819BF4B}" type="pres">
      <dgm:prSet presAssocID="{6026A3F1-8F91-4DEB-9807-203A27FF8379}" presName="text4" presStyleLbl="fgAcc4" presStyleIdx="14" presStyleCnt="15" custLinFactNeighborX="739" custLinFactNeighborY="862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D239162-D1C1-4311-9157-C810FD2AD01E}" type="pres">
      <dgm:prSet presAssocID="{6026A3F1-8F91-4DEB-9807-203A27FF8379}" presName="hierChild5" presStyleCnt="0"/>
      <dgm:spPr/>
    </dgm:pt>
    <dgm:pt modelId="{A717727C-A13B-4657-B8E0-AA827D7FFD44}" type="pres">
      <dgm:prSet presAssocID="{854D78DA-B17A-4287-88E3-F09FD5849A9A}" presName="hierRoot1" presStyleCnt="0"/>
      <dgm:spPr/>
    </dgm:pt>
    <dgm:pt modelId="{D9530282-27C8-47AE-9D74-C2CA0FB97BB0}" type="pres">
      <dgm:prSet presAssocID="{854D78DA-B17A-4287-88E3-F09FD5849A9A}" presName="composite" presStyleCnt="0"/>
      <dgm:spPr/>
    </dgm:pt>
    <dgm:pt modelId="{1467C703-642E-4E52-A80A-F989369893E6}" type="pres">
      <dgm:prSet presAssocID="{854D78DA-B17A-4287-88E3-F09FD5849A9A}" presName="background" presStyleLbl="node0" presStyleIdx="1" presStyleCnt="2"/>
      <dgm:spPr/>
    </dgm:pt>
    <dgm:pt modelId="{53B942A5-4994-4D0A-8EA5-ECF57068BA5C}" type="pres">
      <dgm:prSet presAssocID="{854D78DA-B17A-4287-88E3-F09FD5849A9A}" presName="text" presStyleLbl="fgAcc0" presStyleIdx="1" presStyleCnt="2" custLinFactX="100000" custLinFactY="400000" custLinFactNeighborX="145827" custLinFactNeighborY="4629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00901C8-F711-4925-804F-D6DB079ECFF9}" type="pres">
      <dgm:prSet presAssocID="{854D78DA-B17A-4287-88E3-F09FD5849A9A}" presName="hierChild2" presStyleCnt="0"/>
      <dgm:spPr/>
    </dgm:pt>
  </dgm:ptLst>
  <dgm:cxnLst>
    <dgm:cxn modelId="{F118AAC8-8F0C-4D62-8A4A-1AC245BABD43}" type="presOf" srcId="{CA6BB83F-F30F-4A84-9098-59CF20405872}" destId="{93D7AD9C-97EE-42FD-A042-0A28B9BF0BE7}" srcOrd="0" destOrd="0" presId="urn:microsoft.com/office/officeart/2005/8/layout/hierarchy1"/>
    <dgm:cxn modelId="{D3271002-3A6C-4624-8F5B-47AEC6F8B9EA}" srcId="{E559CE74-1E4A-4F69-868A-DEBAC0ED8A8B}" destId="{D71594A9-0E87-4769-83D6-9CFA812EF287}" srcOrd="1" destOrd="0" parTransId="{CA6BB83F-F30F-4A84-9098-59CF20405872}" sibTransId="{2EE12347-C38B-4509-9ABD-2BB9E89D2CFD}"/>
    <dgm:cxn modelId="{3CDF1154-03E2-485E-B9EE-23F036702858}" srcId="{A47FB075-F1A2-4BE4-B51D-9EDBA7E3D175}" destId="{EF32524D-E380-46E1-8FE0-766405E93998}" srcOrd="0" destOrd="0" parTransId="{AF028D27-0A93-45C1-BCC5-700BEE68A1BE}" sibTransId="{FC66BDDC-5922-48AB-A644-887AFA156359}"/>
    <dgm:cxn modelId="{B7AE03E0-1153-428D-9CE0-A7EC87FC5E5B}" type="presOf" srcId="{6810AFDA-5E88-4A7E-A0ED-3C367EAD62FD}" destId="{AED3D09A-1A2C-4515-90DF-6F03A8FF8FEE}" srcOrd="0" destOrd="0" presId="urn:microsoft.com/office/officeart/2005/8/layout/hierarchy1"/>
    <dgm:cxn modelId="{95FF6B38-43B2-486F-B883-3E88E5A88064}" type="presOf" srcId="{F04307A4-86A4-4E94-9C15-0C6E8DC3E67B}" destId="{9BBFC497-13DA-423C-B438-03F24870AE2D}" srcOrd="0" destOrd="0" presId="urn:microsoft.com/office/officeart/2005/8/layout/hierarchy1"/>
    <dgm:cxn modelId="{21E07E76-D489-4AE3-8F33-769AB0997237}" type="presOf" srcId="{AF09BCB0-E604-4EB0-9DF2-54CAEAC84489}" destId="{23629183-69FF-4603-AFDD-57DBAFB6F7DF}" srcOrd="0" destOrd="0" presId="urn:microsoft.com/office/officeart/2005/8/layout/hierarchy1"/>
    <dgm:cxn modelId="{CA55F6B6-ACB1-4F11-8225-A171514BEB07}" type="presOf" srcId="{E559CE74-1E4A-4F69-868A-DEBAC0ED8A8B}" destId="{C2E4FD0F-76F3-4D91-A93D-B9E9AA3F5BBB}" srcOrd="0" destOrd="0" presId="urn:microsoft.com/office/officeart/2005/8/layout/hierarchy1"/>
    <dgm:cxn modelId="{2D5ECB2E-8249-4DA3-B71E-27961099065E}" type="presOf" srcId="{EF32524D-E380-46E1-8FE0-766405E93998}" destId="{B427AF46-38AE-4D93-8666-F47D27DC667E}" srcOrd="0" destOrd="0" presId="urn:microsoft.com/office/officeart/2005/8/layout/hierarchy1"/>
    <dgm:cxn modelId="{189B5181-48F7-4493-8E51-4AAC0E7F58F6}" srcId="{8915C635-3383-456E-8AF7-1B3BA16068D5}" destId="{22A5070D-3F31-4E9B-89F9-66C1A0C7B438}" srcOrd="0" destOrd="0" parTransId="{6D13642B-6DF8-41D5-A3F0-9FE24EAEFCEA}" sibTransId="{0FFCE4AF-8AB7-4498-AC0E-46D812B09E07}"/>
    <dgm:cxn modelId="{EE47B7ED-D83D-44CA-9680-FE5615446903}" srcId="{8DDB76CF-DB28-4B4C-99FC-B09447C4A552}" destId="{8915C635-3383-456E-8AF7-1B3BA16068D5}" srcOrd="0" destOrd="0" parTransId="{8CF86F11-10F0-4232-9F09-319B8025C100}" sibTransId="{E441664A-E414-4381-81EC-0F6CF8FF73E9}"/>
    <dgm:cxn modelId="{333B60F1-E1CD-461D-A4B1-90EACD0AA367}" type="presOf" srcId="{A47FB075-F1A2-4BE4-B51D-9EDBA7E3D175}" destId="{A9AEA46D-4959-44DD-AE2C-BE625A5F657A}" srcOrd="0" destOrd="0" presId="urn:microsoft.com/office/officeart/2005/8/layout/hierarchy1"/>
    <dgm:cxn modelId="{93E5007A-3994-42A4-8EFF-9D813A45D4BA}" srcId="{E559CE74-1E4A-4F69-868A-DEBAC0ED8A8B}" destId="{1EBA6077-4A80-4360-B1F7-E2F06EA101C0}" srcOrd="3" destOrd="0" parTransId="{987971DB-DC5F-493D-AB6A-0B16A6E445EF}" sibTransId="{90BE3FE4-7C72-4F46-96ED-4C326E18297A}"/>
    <dgm:cxn modelId="{2527D05B-03D2-4DB2-9AA6-1BE65C416F8D}" type="presOf" srcId="{6D13642B-6DF8-41D5-A3F0-9FE24EAEFCEA}" destId="{5C3400E0-7761-4218-B1C0-F05A788D3CCB}" srcOrd="0" destOrd="0" presId="urn:microsoft.com/office/officeart/2005/8/layout/hierarchy1"/>
    <dgm:cxn modelId="{73FF9562-8D87-46DC-8BCB-59EEBC9E16B0}" type="presOf" srcId="{D96823EB-9CCE-4696-B66E-3F66BF584569}" destId="{3A176283-5310-4E39-A544-F8AD3EC53531}" srcOrd="0" destOrd="0" presId="urn:microsoft.com/office/officeart/2005/8/layout/hierarchy1"/>
    <dgm:cxn modelId="{345FDE84-5971-491F-9F8B-AA7644FA2EEE}" type="presOf" srcId="{896A081F-2788-4F26-BC2A-46251FB38D7E}" destId="{851EC7C8-3690-431B-83CF-6A484F8C3EDA}" srcOrd="0" destOrd="0" presId="urn:microsoft.com/office/officeart/2005/8/layout/hierarchy1"/>
    <dgm:cxn modelId="{30883341-8D1F-4CDC-BF1F-648973AEBBB6}" srcId="{E559CE74-1E4A-4F69-868A-DEBAC0ED8A8B}" destId="{3E7B0498-48E4-4E2E-8C52-313CA5F4F9D4}" srcOrd="6" destOrd="0" parTransId="{888751C2-2398-4BFB-B37C-5EC03BB599CB}" sibTransId="{F613BC43-FED0-488E-87D3-13062574A236}"/>
    <dgm:cxn modelId="{595FE4F3-F3A6-4CB0-93D5-2A861A11A5E3}" srcId="{A8EB643F-8450-4841-BB7E-CC3AB243AEEC}" destId="{AF09BCB0-E604-4EB0-9DF2-54CAEAC84489}" srcOrd="0" destOrd="0" parTransId="{6AB5AF4C-F8B4-4A7C-AAF1-47B94ECB67A4}" sibTransId="{D74EF33F-4891-4EAF-BEBF-530680F3A523}"/>
    <dgm:cxn modelId="{73A12CEB-4254-4F23-8209-A89AC1B010C6}" type="presOf" srcId="{877F39BB-48C5-44DF-B862-9A5D48CFF0AE}" destId="{9CF7DA96-B4C1-4A99-8870-EE696DC6B07D}" srcOrd="0" destOrd="0" presId="urn:microsoft.com/office/officeart/2005/8/layout/hierarchy1"/>
    <dgm:cxn modelId="{DB260C8E-1231-40A3-8BC8-BBAFB2F7A09A}" srcId="{E559CE74-1E4A-4F69-868A-DEBAC0ED8A8B}" destId="{32A36EA8-5B47-41AB-AE14-EDFAE1E915DC}" srcOrd="5" destOrd="0" parTransId="{1A303435-5CF8-4D92-86B2-D1E4CC23EE6B}" sibTransId="{11433183-8E85-4E21-8E3C-55A1F702185B}"/>
    <dgm:cxn modelId="{09D93113-72DB-4E55-8849-422EA578761A}" type="presOf" srcId="{D44CD78D-AD4B-45F8-B045-04CD10E16D1D}" destId="{E46EAE6D-B967-4627-A776-42953C308E2A}" srcOrd="0" destOrd="0" presId="urn:microsoft.com/office/officeart/2005/8/layout/hierarchy1"/>
    <dgm:cxn modelId="{6F5FD42B-0A5A-42D7-A74A-7BD37D9673C7}" type="presOf" srcId="{E5EF5816-2E7E-4932-9A39-34C9AEE7F3EE}" destId="{ED6E3EC5-9FB4-4E95-B29F-854810669D97}" srcOrd="0" destOrd="0" presId="urn:microsoft.com/office/officeart/2005/8/layout/hierarchy1"/>
    <dgm:cxn modelId="{BECECA85-2EC4-478A-8E00-602D1F88283D}" type="presOf" srcId="{AFB562D2-8574-4EEF-BCF1-C1D8D9F880BA}" destId="{58067821-84EF-456C-B4B7-82509B8EC796}" srcOrd="0" destOrd="0" presId="urn:microsoft.com/office/officeart/2005/8/layout/hierarchy1"/>
    <dgm:cxn modelId="{446E7743-F60E-45E5-83E2-C5322374A10F}" type="presOf" srcId="{6026A3F1-8F91-4DEB-9807-203A27FF8379}" destId="{7A3119F9-0DCC-4437-B8C9-A6587819BF4B}" srcOrd="0" destOrd="0" presId="urn:microsoft.com/office/officeart/2005/8/layout/hierarchy1"/>
    <dgm:cxn modelId="{B0FA7803-ED7F-4BFC-B1A1-3582788DE127}" type="presOf" srcId="{3E7B0498-48E4-4E2E-8C52-313CA5F4F9D4}" destId="{7274D1FF-A28A-4FD8-8D9E-B64C32ED4F54}" srcOrd="0" destOrd="0" presId="urn:microsoft.com/office/officeart/2005/8/layout/hierarchy1"/>
    <dgm:cxn modelId="{7EDFF422-66F2-4FDC-97E9-524A96ADFD27}" srcId="{32A36EA8-5B47-41AB-AE14-EDFAE1E915DC}" destId="{AFB562D2-8574-4EEF-BCF1-C1D8D9F880BA}" srcOrd="0" destOrd="0" parTransId="{6810AFDA-5E88-4A7E-A0ED-3C367EAD62FD}" sibTransId="{E1667D30-4412-4B7A-8D03-D1FE07525A93}"/>
    <dgm:cxn modelId="{7DE414F2-A1D3-454D-96F4-1F9D18FE6C9C}" srcId="{8DDB76CF-DB28-4B4C-99FC-B09447C4A552}" destId="{854D78DA-B17A-4287-88E3-F09FD5849A9A}" srcOrd="1" destOrd="0" parTransId="{4AE0E944-12C3-428D-8A78-2CF669B49EE7}" sibTransId="{BAF5ABB6-38F0-4562-BC8C-AD041EB88709}"/>
    <dgm:cxn modelId="{185FA575-D233-4813-94E3-DCC4DA7B3A7C}" type="presOf" srcId="{987971DB-DC5F-493D-AB6A-0B16A6E445EF}" destId="{02EC3E5D-4904-410B-87EC-756AE62047D2}" srcOrd="0" destOrd="0" presId="urn:microsoft.com/office/officeart/2005/8/layout/hierarchy1"/>
    <dgm:cxn modelId="{796BED6E-8228-4FD0-ABC6-AA314D948AA3}" srcId="{D71594A9-0E87-4769-83D6-9CFA812EF287}" destId="{94FE6426-34F0-4769-AE10-C0B3F7169161}" srcOrd="0" destOrd="0" parTransId="{28CC90D6-D8DD-4B3D-BCDC-34B13A8E7707}" sibTransId="{0CFD87FC-7C5B-4465-81BA-B44B56F46CE8}"/>
    <dgm:cxn modelId="{9457FA25-23D4-4292-B303-6E763C76E7F5}" type="presOf" srcId="{8DDB76CF-DB28-4B4C-99FC-B09447C4A552}" destId="{36E47B93-1692-4805-9ADC-2AFE26F6C3C5}" srcOrd="0" destOrd="0" presId="urn:microsoft.com/office/officeart/2005/8/layout/hierarchy1"/>
    <dgm:cxn modelId="{7C88D0AA-3279-42DA-9443-5BF113D3155F}" srcId="{E559CE74-1E4A-4F69-868A-DEBAC0ED8A8B}" destId="{A8EB643F-8450-4841-BB7E-CC3AB243AEEC}" srcOrd="0" destOrd="0" parTransId="{AAD0FF12-4C02-46B6-B66E-9B6E5518EDC6}" sibTransId="{2DB8C371-5149-400A-B3F3-E3D5680BAE7E}"/>
    <dgm:cxn modelId="{F55EE705-B26F-4182-BEE6-4CB3570530E7}" type="presOf" srcId="{28CC90D6-D8DD-4B3D-BCDC-34B13A8E7707}" destId="{F3E36C94-B4F8-4905-8CCC-8B730B35581F}" srcOrd="0" destOrd="0" presId="urn:microsoft.com/office/officeart/2005/8/layout/hierarchy1"/>
    <dgm:cxn modelId="{DEA05938-8CB4-411D-925F-5AA300687A76}" srcId="{E559CE74-1E4A-4F69-868A-DEBAC0ED8A8B}" destId="{A47FB075-F1A2-4BE4-B51D-9EDBA7E3D175}" srcOrd="2" destOrd="0" parTransId="{F4319364-C3A9-420F-BE6A-085DD9B760B9}" sibTransId="{0F55AB5C-9637-4324-851C-33876EA83072}"/>
    <dgm:cxn modelId="{CF1D8F3E-F291-40F2-8F00-E36AEE1D4499}" type="presOf" srcId="{72AF9F88-0C15-4E74-B514-1D6B24A6433B}" destId="{7398DADC-3DBC-461E-B068-8822D0E1F480}" srcOrd="0" destOrd="0" presId="urn:microsoft.com/office/officeart/2005/8/layout/hierarchy1"/>
    <dgm:cxn modelId="{DF7F2797-A20B-46C6-A076-54DFD7838C63}" type="presOf" srcId="{AAD0FF12-4C02-46B6-B66E-9B6E5518EDC6}" destId="{DE590793-75F7-4144-919E-99B677293858}" srcOrd="0" destOrd="0" presId="urn:microsoft.com/office/officeart/2005/8/layout/hierarchy1"/>
    <dgm:cxn modelId="{1D5B3345-41A5-4C1C-A9FB-3582C1D135D9}" type="presOf" srcId="{AF028D27-0A93-45C1-BCC5-700BEE68A1BE}" destId="{8D2620CF-75FE-4899-88D9-CCA89F2C94C6}" srcOrd="0" destOrd="0" presId="urn:microsoft.com/office/officeart/2005/8/layout/hierarchy1"/>
    <dgm:cxn modelId="{11B0894B-2125-4896-943E-2ED3633972E5}" srcId="{1EBA6077-4A80-4360-B1F7-E2F06EA101C0}" destId="{3EEE96C9-F817-48CD-A604-6EFE59D88177}" srcOrd="0" destOrd="0" parTransId="{672CB423-FDB2-487D-A2F3-889787338B95}" sibTransId="{AF9792C4-0790-41EF-865B-61E017B7DCB2}"/>
    <dgm:cxn modelId="{430C4217-B487-4598-B839-4620D5B74314}" type="presOf" srcId="{3EEE96C9-F817-48CD-A604-6EFE59D88177}" destId="{415EA089-CB9E-4F5B-BC59-1179D1A1C46E}" srcOrd="0" destOrd="0" presId="urn:microsoft.com/office/officeart/2005/8/layout/hierarchy1"/>
    <dgm:cxn modelId="{57A83EC1-151D-4CBF-B61B-429F9C7A4123}" type="presOf" srcId="{32A36EA8-5B47-41AB-AE14-EDFAE1E915DC}" destId="{288FC78B-A1FD-4835-BB9C-0D8CB54A1210}" srcOrd="0" destOrd="0" presId="urn:microsoft.com/office/officeart/2005/8/layout/hierarchy1"/>
    <dgm:cxn modelId="{AF97DC19-3737-4B19-A79F-8819C293D1D4}" type="presOf" srcId="{E460B822-FD97-424B-B76B-799AC511E8D7}" destId="{FFF89CD7-2B6C-4F78-BB1A-81A5427B210D}" srcOrd="0" destOrd="0" presId="urn:microsoft.com/office/officeart/2005/8/layout/hierarchy1"/>
    <dgm:cxn modelId="{3E4806B4-2980-47E6-BF98-05EDB8EFA53C}" type="presOf" srcId="{854D78DA-B17A-4287-88E3-F09FD5849A9A}" destId="{53B942A5-4994-4D0A-8EA5-ECF57068BA5C}" srcOrd="0" destOrd="0" presId="urn:microsoft.com/office/officeart/2005/8/layout/hierarchy1"/>
    <dgm:cxn modelId="{7952AD3C-EE48-469C-8D02-DA211C985BD9}" srcId="{896A081F-2788-4F26-BC2A-46251FB38D7E}" destId="{E559CE74-1E4A-4F69-868A-DEBAC0ED8A8B}" srcOrd="0" destOrd="0" parTransId="{D96823EB-9CCE-4696-B66E-3F66BF584569}" sibTransId="{7934AD8C-5315-4B7E-B2EF-2AD10F5DE80B}"/>
    <dgm:cxn modelId="{4F67AEDA-4C74-4740-8B2E-0F2F625C89B3}" type="presOf" srcId="{1EBA6077-4A80-4360-B1F7-E2F06EA101C0}" destId="{C4715144-8E97-4B5F-84F6-9279B2F65237}" srcOrd="0" destOrd="0" presId="urn:microsoft.com/office/officeart/2005/8/layout/hierarchy1"/>
    <dgm:cxn modelId="{2EEDD32D-7FF7-414C-B5D4-46C5804DB12B}" type="presOf" srcId="{D71594A9-0E87-4769-83D6-9CFA812EF287}" destId="{C4AF0685-0131-406C-8B68-5716B72AA73D}" srcOrd="0" destOrd="0" presId="urn:microsoft.com/office/officeart/2005/8/layout/hierarchy1"/>
    <dgm:cxn modelId="{51E134E0-A647-42E7-A095-9BCF76B93987}" type="presOf" srcId="{94FE6426-34F0-4769-AE10-C0B3F7169161}" destId="{C96694E3-EA8F-4653-8DB3-1356F558BE41}" srcOrd="0" destOrd="0" presId="urn:microsoft.com/office/officeart/2005/8/layout/hierarchy1"/>
    <dgm:cxn modelId="{A2E80027-F1B6-4892-8867-8C296AAE4AB7}" type="presOf" srcId="{1A303435-5CF8-4D92-86B2-D1E4CC23EE6B}" destId="{66820CA6-0043-4DF5-BD0C-98002E2CD5C5}" srcOrd="0" destOrd="0" presId="urn:microsoft.com/office/officeart/2005/8/layout/hierarchy1"/>
    <dgm:cxn modelId="{D51C5B21-735B-48F3-BEA4-67F551A46DB5}" srcId="{22A5070D-3F31-4E9B-89F9-66C1A0C7B438}" destId="{896A081F-2788-4F26-BC2A-46251FB38D7E}" srcOrd="0" destOrd="0" parTransId="{E460B822-FD97-424B-B76B-799AC511E8D7}" sibTransId="{9EDEFCBD-DB7F-4BA0-9F32-CD822AF6C2D4}"/>
    <dgm:cxn modelId="{F8FFF3B8-A31C-414F-8598-886B75259AE1}" type="presOf" srcId="{F4319364-C3A9-420F-BE6A-085DD9B760B9}" destId="{DD7A43AD-863A-4385-BF5B-3D8051C9134A}" srcOrd="0" destOrd="0" presId="urn:microsoft.com/office/officeart/2005/8/layout/hierarchy1"/>
    <dgm:cxn modelId="{9CF74F30-D78A-41DF-BEAC-ABC925D6B6E3}" type="presOf" srcId="{A8EB643F-8450-4841-BB7E-CC3AB243AEEC}" destId="{571B2006-3924-4424-9DE9-1B30456ECE19}" srcOrd="0" destOrd="0" presId="urn:microsoft.com/office/officeart/2005/8/layout/hierarchy1"/>
    <dgm:cxn modelId="{5CE72633-1F36-46C2-9378-B841663CD7D4}" srcId="{E559CE74-1E4A-4F69-868A-DEBAC0ED8A8B}" destId="{6026A3F1-8F91-4DEB-9807-203A27FF8379}" srcOrd="7" destOrd="0" parTransId="{E5EF5816-2E7E-4932-9A39-34C9AEE7F3EE}" sibTransId="{17747D0A-53E0-4B94-BCD1-20575A86E309}"/>
    <dgm:cxn modelId="{5C523135-FC65-46A5-B04B-AB84E1C6B15C}" type="presOf" srcId="{672CB423-FDB2-487D-A2F3-889787338B95}" destId="{9F030EDB-DCBC-4D5A-B3B3-86650AE77E09}" srcOrd="0" destOrd="0" presId="urn:microsoft.com/office/officeart/2005/8/layout/hierarchy1"/>
    <dgm:cxn modelId="{D434393A-6A14-4646-AB2B-4C07FEBAA6C7}" type="presOf" srcId="{22A5070D-3F31-4E9B-89F9-66C1A0C7B438}" destId="{76E61236-6043-4792-A12E-2D41011CE2D8}" srcOrd="0" destOrd="0" presId="urn:microsoft.com/office/officeart/2005/8/layout/hierarchy1"/>
    <dgm:cxn modelId="{AED237AE-D270-4E17-B19B-2D256DDD663D}" type="presOf" srcId="{6AB5AF4C-F8B4-4A7C-AAF1-47B94ECB67A4}" destId="{3D7A4E3C-D109-4237-889B-9B1556447B2D}" srcOrd="0" destOrd="0" presId="urn:microsoft.com/office/officeart/2005/8/layout/hierarchy1"/>
    <dgm:cxn modelId="{E4665652-514E-4366-BFE8-3D08504B45B5}" srcId="{E559CE74-1E4A-4F69-868A-DEBAC0ED8A8B}" destId="{F04307A4-86A4-4E94-9C15-0C6E8DC3E67B}" srcOrd="4" destOrd="0" parTransId="{877F39BB-48C5-44DF-B862-9A5D48CFF0AE}" sibTransId="{589A038E-C326-4198-93E6-078EC636F361}"/>
    <dgm:cxn modelId="{3D184FAE-75FA-4761-A434-8ECA7C11C177}" type="presOf" srcId="{888751C2-2398-4BFB-B37C-5EC03BB599CB}" destId="{83E36476-CEA7-41FA-B6A1-8DDF095014FB}" srcOrd="0" destOrd="0" presId="urn:microsoft.com/office/officeart/2005/8/layout/hierarchy1"/>
    <dgm:cxn modelId="{D7FB1474-E869-4A31-BB34-6E58B65692B9}" srcId="{F04307A4-86A4-4E94-9C15-0C6E8DC3E67B}" destId="{D44CD78D-AD4B-45F8-B045-04CD10E16D1D}" srcOrd="0" destOrd="0" parTransId="{72AF9F88-0C15-4E74-B514-1D6B24A6433B}" sibTransId="{635CE2DB-3AA8-4B6F-A757-B92E19ABE498}"/>
    <dgm:cxn modelId="{81F6DC65-396F-42CF-9EBD-C0FC2327C8AA}" type="presOf" srcId="{8915C635-3383-456E-8AF7-1B3BA16068D5}" destId="{26C7EF2A-8616-49BC-BC1D-BE7451BB1FE0}" srcOrd="0" destOrd="0" presId="urn:microsoft.com/office/officeart/2005/8/layout/hierarchy1"/>
    <dgm:cxn modelId="{4358A18A-3137-4815-925A-70D8ADE7146C}" type="presParOf" srcId="{36E47B93-1692-4805-9ADC-2AFE26F6C3C5}" destId="{3EC45E1C-B149-40C4-87DE-DBCC4B83BB1D}" srcOrd="0" destOrd="0" presId="urn:microsoft.com/office/officeart/2005/8/layout/hierarchy1"/>
    <dgm:cxn modelId="{F79C9A2B-CEB1-4E23-B40C-B1493D1BDD94}" type="presParOf" srcId="{3EC45E1C-B149-40C4-87DE-DBCC4B83BB1D}" destId="{5A82A6EC-9D5B-4CA8-850C-300945EA39B7}" srcOrd="0" destOrd="0" presId="urn:microsoft.com/office/officeart/2005/8/layout/hierarchy1"/>
    <dgm:cxn modelId="{554FBFAF-FEF5-4A7A-A6D8-5A4DAEBC797A}" type="presParOf" srcId="{5A82A6EC-9D5B-4CA8-850C-300945EA39B7}" destId="{7F62E945-F9C9-4126-8A96-2A34BAC33199}" srcOrd="0" destOrd="0" presId="urn:microsoft.com/office/officeart/2005/8/layout/hierarchy1"/>
    <dgm:cxn modelId="{3F06A84C-2C34-466F-9E36-0264FA3DCD99}" type="presParOf" srcId="{5A82A6EC-9D5B-4CA8-850C-300945EA39B7}" destId="{26C7EF2A-8616-49BC-BC1D-BE7451BB1FE0}" srcOrd="1" destOrd="0" presId="urn:microsoft.com/office/officeart/2005/8/layout/hierarchy1"/>
    <dgm:cxn modelId="{00990E5B-B01F-4FC3-B4B6-037B2FF067C4}" type="presParOf" srcId="{3EC45E1C-B149-40C4-87DE-DBCC4B83BB1D}" destId="{AFAF9EEC-4E02-4C39-BEA1-BCB40FA0B7FD}" srcOrd="1" destOrd="0" presId="urn:microsoft.com/office/officeart/2005/8/layout/hierarchy1"/>
    <dgm:cxn modelId="{35A311F5-B77D-43D9-A01F-CBBB90242C6E}" type="presParOf" srcId="{AFAF9EEC-4E02-4C39-BEA1-BCB40FA0B7FD}" destId="{5C3400E0-7761-4218-B1C0-F05A788D3CCB}" srcOrd="0" destOrd="0" presId="urn:microsoft.com/office/officeart/2005/8/layout/hierarchy1"/>
    <dgm:cxn modelId="{61054EFA-8622-400B-A628-3CF0B2FE6427}" type="presParOf" srcId="{AFAF9EEC-4E02-4C39-BEA1-BCB40FA0B7FD}" destId="{3496C26D-7840-4EE6-BE1D-9274DA0A7A1D}" srcOrd="1" destOrd="0" presId="urn:microsoft.com/office/officeart/2005/8/layout/hierarchy1"/>
    <dgm:cxn modelId="{A07EC456-54C8-475E-AAD6-93ADF59A8973}" type="presParOf" srcId="{3496C26D-7840-4EE6-BE1D-9274DA0A7A1D}" destId="{54F8E0C9-BFD2-46AD-805F-D8E9580C51E6}" srcOrd="0" destOrd="0" presId="urn:microsoft.com/office/officeart/2005/8/layout/hierarchy1"/>
    <dgm:cxn modelId="{E466B43F-0E5F-4A03-B85A-81BE1C59B972}" type="presParOf" srcId="{54F8E0C9-BFD2-46AD-805F-D8E9580C51E6}" destId="{C1491933-277C-4E8A-B7C5-F80161C668EA}" srcOrd="0" destOrd="0" presId="urn:microsoft.com/office/officeart/2005/8/layout/hierarchy1"/>
    <dgm:cxn modelId="{D2EC6576-8095-4732-A83B-BE74F00E178C}" type="presParOf" srcId="{54F8E0C9-BFD2-46AD-805F-D8E9580C51E6}" destId="{76E61236-6043-4792-A12E-2D41011CE2D8}" srcOrd="1" destOrd="0" presId="urn:microsoft.com/office/officeart/2005/8/layout/hierarchy1"/>
    <dgm:cxn modelId="{85F2797A-3FE3-4363-A03C-DD69644D73B8}" type="presParOf" srcId="{3496C26D-7840-4EE6-BE1D-9274DA0A7A1D}" destId="{59E7490C-AE66-46ED-87E2-88FAE0EF07D3}" srcOrd="1" destOrd="0" presId="urn:microsoft.com/office/officeart/2005/8/layout/hierarchy1"/>
    <dgm:cxn modelId="{5932D1A0-B09E-4BFB-A0C2-6C653BC4A878}" type="presParOf" srcId="{59E7490C-AE66-46ED-87E2-88FAE0EF07D3}" destId="{FFF89CD7-2B6C-4F78-BB1A-81A5427B210D}" srcOrd="0" destOrd="0" presId="urn:microsoft.com/office/officeart/2005/8/layout/hierarchy1"/>
    <dgm:cxn modelId="{EB249DB1-3D93-4DDF-B431-55FEE11DF141}" type="presParOf" srcId="{59E7490C-AE66-46ED-87E2-88FAE0EF07D3}" destId="{135B65E3-3BB2-40C1-A445-B4A670AE3C9D}" srcOrd="1" destOrd="0" presId="urn:microsoft.com/office/officeart/2005/8/layout/hierarchy1"/>
    <dgm:cxn modelId="{4583C929-34ED-495F-8C7D-CA9391692385}" type="presParOf" srcId="{135B65E3-3BB2-40C1-A445-B4A670AE3C9D}" destId="{DB877E34-4891-4C6D-B689-8F21704C9A0D}" srcOrd="0" destOrd="0" presId="urn:microsoft.com/office/officeart/2005/8/layout/hierarchy1"/>
    <dgm:cxn modelId="{B5CEAE28-6774-472E-9D5A-50AF886551CE}" type="presParOf" srcId="{DB877E34-4891-4C6D-B689-8F21704C9A0D}" destId="{F1D0A632-6643-4CA3-B177-D526FD0BE623}" srcOrd="0" destOrd="0" presId="urn:microsoft.com/office/officeart/2005/8/layout/hierarchy1"/>
    <dgm:cxn modelId="{D9F128B6-30FD-4DCC-8ECB-CB920DAEA76D}" type="presParOf" srcId="{DB877E34-4891-4C6D-B689-8F21704C9A0D}" destId="{851EC7C8-3690-431B-83CF-6A484F8C3EDA}" srcOrd="1" destOrd="0" presId="urn:microsoft.com/office/officeart/2005/8/layout/hierarchy1"/>
    <dgm:cxn modelId="{6D9FEE34-4979-4194-83C3-AF872AF0C261}" type="presParOf" srcId="{135B65E3-3BB2-40C1-A445-B4A670AE3C9D}" destId="{7973734B-0C1D-418B-B78A-CF7D6B6A6E0D}" srcOrd="1" destOrd="0" presId="urn:microsoft.com/office/officeart/2005/8/layout/hierarchy1"/>
    <dgm:cxn modelId="{7D0213D8-2117-4E03-BD78-B0D0EECEC3EA}" type="presParOf" srcId="{7973734B-0C1D-418B-B78A-CF7D6B6A6E0D}" destId="{3A176283-5310-4E39-A544-F8AD3EC53531}" srcOrd="0" destOrd="0" presId="urn:microsoft.com/office/officeart/2005/8/layout/hierarchy1"/>
    <dgm:cxn modelId="{AEB49BA4-3DED-4917-9275-B0CAF83BEE2E}" type="presParOf" srcId="{7973734B-0C1D-418B-B78A-CF7D6B6A6E0D}" destId="{45AE2CC4-74A7-45D1-986B-46157AE981DA}" srcOrd="1" destOrd="0" presId="urn:microsoft.com/office/officeart/2005/8/layout/hierarchy1"/>
    <dgm:cxn modelId="{F2FF1F08-D70B-4892-B5DD-2DDC5E228770}" type="presParOf" srcId="{45AE2CC4-74A7-45D1-986B-46157AE981DA}" destId="{978EFAF8-F781-428D-8AC8-BCB89EDAAC61}" srcOrd="0" destOrd="0" presId="urn:microsoft.com/office/officeart/2005/8/layout/hierarchy1"/>
    <dgm:cxn modelId="{A5438229-821F-4753-9838-7A3BA043E2D3}" type="presParOf" srcId="{978EFAF8-F781-428D-8AC8-BCB89EDAAC61}" destId="{F5A67050-32FB-425A-84F9-09C6951031A5}" srcOrd="0" destOrd="0" presId="urn:microsoft.com/office/officeart/2005/8/layout/hierarchy1"/>
    <dgm:cxn modelId="{9AB47CE8-BD68-4EC6-8435-4F6E407D2B87}" type="presParOf" srcId="{978EFAF8-F781-428D-8AC8-BCB89EDAAC61}" destId="{C2E4FD0F-76F3-4D91-A93D-B9E9AA3F5BBB}" srcOrd="1" destOrd="0" presId="urn:microsoft.com/office/officeart/2005/8/layout/hierarchy1"/>
    <dgm:cxn modelId="{5FA47163-B07C-4B4A-A3E6-12FF2456B856}" type="presParOf" srcId="{45AE2CC4-74A7-45D1-986B-46157AE981DA}" destId="{167E8693-12D0-4416-8EB7-9777436DF6AC}" srcOrd="1" destOrd="0" presId="urn:microsoft.com/office/officeart/2005/8/layout/hierarchy1"/>
    <dgm:cxn modelId="{3F438FFD-CF9D-4EC0-A825-4F12FDD8A924}" type="presParOf" srcId="{167E8693-12D0-4416-8EB7-9777436DF6AC}" destId="{DE590793-75F7-4144-919E-99B677293858}" srcOrd="0" destOrd="0" presId="urn:microsoft.com/office/officeart/2005/8/layout/hierarchy1"/>
    <dgm:cxn modelId="{354A351F-B8A4-4685-B640-A9F59ABC4042}" type="presParOf" srcId="{167E8693-12D0-4416-8EB7-9777436DF6AC}" destId="{D28E3F83-3504-45C2-B36F-36F2609C9AAA}" srcOrd="1" destOrd="0" presId="urn:microsoft.com/office/officeart/2005/8/layout/hierarchy1"/>
    <dgm:cxn modelId="{AD2D6457-43B7-4274-B399-D2C3CB6B3BFB}" type="presParOf" srcId="{D28E3F83-3504-45C2-B36F-36F2609C9AAA}" destId="{D59568E5-8572-4C5A-A5FE-CB6A92C68603}" srcOrd="0" destOrd="0" presId="urn:microsoft.com/office/officeart/2005/8/layout/hierarchy1"/>
    <dgm:cxn modelId="{47CC2A1A-4F7B-41B2-B201-F684E87E1420}" type="presParOf" srcId="{D59568E5-8572-4C5A-A5FE-CB6A92C68603}" destId="{062D701E-FD31-4526-834A-FD230A1F45B0}" srcOrd="0" destOrd="0" presId="urn:microsoft.com/office/officeart/2005/8/layout/hierarchy1"/>
    <dgm:cxn modelId="{E3FE0810-A615-47D5-A73A-C9B750722CE2}" type="presParOf" srcId="{D59568E5-8572-4C5A-A5FE-CB6A92C68603}" destId="{571B2006-3924-4424-9DE9-1B30456ECE19}" srcOrd="1" destOrd="0" presId="urn:microsoft.com/office/officeart/2005/8/layout/hierarchy1"/>
    <dgm:cxn modelId="{88A3C39D-4301-49EA-A4BF-DD6F9DC25C73}" type="presParOf" srcId="{D28E3F83-3504-45C2-B36F-36F2609C9AAA}" destId="{CD055701-283C-47E7-80D0-33DC0606FD2C}" srcOrd="1" destOrd="0" presId="urn:microsoft.com/office/officeart/2005/8/layout/hierarchy1"/>
    <dgm:cxn modelId="{EBD8E754-73A7-4AA7-BBAC-18CB59B86C5C}" type="presParOf" srcId="{CD055701-283C-47E7-80D0-33DC0606FD2C}" destId="{3D7A4E3C-D109-4237-889B-9B1556447B2D}" srcOrd="0" destOrd="0" presId="urn:microsoft.com/office/officeart/2005/8/layout/hierarchy1"/>
    <dgm:cxn modelId="{A984BEA4-7EFB-43AA-9AB9-22B89E86D935}" type="presParOf" srcId="{CD055701-283C-47E7-80D0-33DC0606FD2C}" destId="{02790AE4-B0CB-4EC6-A003-01DF878494CE}" srcOrd="1" destOrd="0" presId="urn:microsoft.com/office/officeart/2005/8/layout/hierarchy1"/>
    <dgm:cxn modelId="{FC71FC7B-62F4-4AC8-9C75-A2C9BDE9F684}" type="presParOf" srcId="{02790AE4-B0CB-4EC6-A003-01DF878494CE}" destId="{E6EDB7F9-901D-475F-B500-1EC7EB37A624}" srcOrd="0" destOrd="0" presId="urn:microsoft.com/office/officeart/2005/8/layout/hierarchy1"/>
    <dgm:cxn modelId="{89209E4F-441F-4B12-B17C-DB09FBDF08FB}" type="presParOf" srcId="{E6EDB7F9-901D-475F-B500-1EC7EB37A624}" destId="{46548F41-B9F1-4143-A94E-62700D4E00D7}" srcOrd="0" destOrd="0" presId="urn:microsoft.com/office/officeart/2005/8/layout/hierarchy1"/>
    <dgm:cxn modelId="{B1F0AB16-C985-457A-8538-B634E0BA36E1}" type="presParOf" srcId="{E6EDB7F9-901D-475F-B500-1EC7EB37A624}" destId="{23629183-69FF-4603-AFDD-57DBAFB6F7DF}" srcOrd="1" destOrd="0" presId="urn:microsoft.com/office/officeart/2005/8/layout/hierarchy1"/>
    <dgm:cxn modelId="{058795B6-787C-4FBE-A3D1-0C1490E74AF0}" type="presParOf" srcId="{02790AE4-B0CB-4EC6-A003-01DF878494CE}" destId="{0D3B385F-8ADB-444C-8EA5-6EB4426BCC28}" srcOrd="1" destOrd="0" presId="urn:microsoft.com/office/officeart/2005/8/layout/hierarchy1"/>
    <dgm:cxn modelId="{E18B40AE-1992-4B2C-9883-F5A9086C0781}" type="presParOf" srcId="{167E8693-12D0-4416-8EB7-9777436DF6AC}" destId="{93D7AD9C-97EE-42FD-A042-0A28B9BF0BE7}" srcOrd="2" destOrd="0" presId="urn:microsoft.com/office/officeart/2005/8/layout/hierarchy1"/>
    <dgm:cxn modelId="{5059AF44-A425-490F-8F90-015994D40F73}" type="presParOf" srcId="{167E8693-12D0-4416-8EB7-9777436DF6AC}" destId="{6FDD3862-3BEC-4BE6-90FC-7DD4E9C3B0A8}" srcOrd="3" destOrd="0" presId="urn:microsoft.com/office/officeart/2005/8/layout/hierarchy1"/>
    <dgm:cxn modelId="{5193D0A6-3F65-491B-9BC3-46FC90F7A948}" type="presParOf" srcId="{6FDD3862-3BEC-4BE6-90FC-7DD4E9C3B0A8}" destId="{1B7878EF-6528-433D-A3F3-E7DACF7F6BAE}" srcOrd="0" destOrd="0" presId="urn:microsoft.com/office/officeart/2005/8/layout/hierarchy1"/>
    <dgm:cxn modelId="{2A112E65-40FE-4AFA-94A6-B470C0D729A2}" type="presParOf" srcId="{1B7878EF-6528-433D-A3F3-E7DACF7F6BAE}" destId="{940AC879-E378-44BE-B50E-F61D90D19AD7}" srcOrd="0" destOrd="0" presId="urn:microsoft.com/office/officeart/2005/8/layout/hierarchy1"/>
    <dgm:cxn modelId="{EBE7A21E-C573-4FD2-8F58-7A6F3BDEB808}" type="presParOf" srcId="{1B7878EF-6528-433D-A3F3-E7DACF7F6BAE}" destId="{C4AF0685-0131-406C-8B68-5716B72AA73D}" srcOrd="1" destOrd="0" presId="urn:microsoft.com/office/officeart/2005/8/layout/hierarchy1"/>
    <dgm:cxn modelId="{C0A21E00-BE09-4388-85E9-50BEB725E516}" type="presParOf" srcId="{6FDD3862-3BEC-4BE6-90FC-7DD4E9C3B0A8}" destId="{7EF543C7-C6C4-48A6-B77D-09955FE78FA3}" srcOrd="1" destOrd="0" presId="urn:microsoft.com/office/officeart/2005/8/layout/hierarchy1"/>
    <dgm:cxn modelId="{88BF2961-D92F-43AB-BF0E-BBC2D9E9B2F5}" type="presParOf" srcId="{7EF543C7-C6C4-48A6-B77D-09955FE78FA3}" destId="{F3E36C94-B4F8-4905-8CCC-8B730B35581F}" srcOrd="0" destOrd="0" presId="urn:microsoft.com/office/officeart/2005/8/layout/hierarchy1"/>
    <dgm:cxn modelId="{974A462B-D7C6-45EB-8B3E-CB48141D9F9C}" type="presParOf" srcId="{7EF543C7-C6C4-48A6-B77D-09955FE78FA3}" destId="{3F7193EB-3CA2-4D9C-B91C-22BCDA323458}" srcOrd="1" destOrd="0" presId="urn:microsoft.com/office/officeart/2005/8/layout/hierarchy1"/>
    <dgm:cxn modelId="{A832E210-82C7-403E-B523-2BBAD7C9BC04}" type="presParOf" srcId="{3F7193EB-3CA2-4D9C-B91C-22BCDA323458}" destId="{BDBA6BB7-F455-4AD4-A7B9-586E9926317F}" srcOrd="0" destOrd="0" presId="urn:microsoft.com/office/officeart/2005/8/layout/hierarchy1"/>
    <dgm:cxn modelId="{5413FAE8-9156-4B83-9DC2-9B0DF11E6C2D}" type="presParOf" srcId="{BDBA6BB7-F455-4AD4-A7B9-586E9926317F}" destId="{F3C2607E-8CFA-41DD-A031-7FF7EF1CAD82}" srcOrd="0" destOrd="0" presId="urn:microsoft.com/office/officeart/2005/8/layout/hierarchy1"/>
    <dgm:cxn modelId="{77D1AD15-A8B6-4819-B503-CF15B7DDE40D}" type="presParOf" srcId="{BDBA6BB7-F455-4AD4-A7B9-586E9926317F}" destId="{C96694E3-EA8F-4653-8DB3-1356F558BE41}" srcOrd="1" destOrd="0" presId="urn:microsoft.com/office/officeart/2005/8/layout/hierarchy1"/>
    <dgm:cxn modelId="{D21C6C74-23DA-45CC-83A8-05DF4078BBAC}" type="presParOf" srcId="{3F7193EB-3CA2-4D9C-B91C-22BCDA323458}" destId="{2B2DC727-7155-4F3E-865F-1BB281131505}" srcOrd="1" destOrd="0" presId="urn:microsoft.com/office/officeart/2005/8/layout/hierarchy1"/>
    <dgm:cxn modelId="{FBCCD69D-030F-4DDE-AEE7-C5DCD1400325}" type="presParOf" srcId="{167E8693-12D0-4416-8EB7-9777436DF6AC}" destId="{DD7A43AD-863A-4385-BF5B-3D8051C9134A}" srcOrd="4" destOrd="0" presId="urn:microsoft.com/office/officeart/2005/8/layout/hierarchy1"/>
    <dgm:cxn modelId="{0F542AC2-95BB-4A37-AC17-594359F2E6F8}" type="presParOf" srcId="{167E8693-12D0-4416-8EB7-9777436DF6AC}" destId="{0EF6C03E-C221-444B-8595-8E321042A48D}" srcOrd="5" destOrd="0" presId="urn:microsoft.com/office/officeart/2005/8/layout/hierarchy1"/>
    <dgm:cxn modelId="{2F485211-3186-416E-BD9C-9A5052867EFE}" type="presParOf" srcId="{0EF6C03E-C221-444B-8595-8E321042A48D}" destId="{D1CE8B4D-07C5-4C62-B4F0-567802D4D090}" srcOrd="0" destOrd="0" presId="urn:microsoft.com/office/officeart/2005/8/layout/hierarchy1"/>
    <dgm:cxn modelId="{6DE4FBA7-052B-4EEE-BF93-64CCE364A0F6}" type="presParOf" srcId="{D1CE8B4D-07C5-4C62-B4F0-567802D4D090}" destId="{A053CF1B-0FA0-4E3C-9894-6ED22F1C2999}" srcOrd="0" destOrd="0" presId="urn:microsoft.com/office/officeart/2005/8/layout/hierarchy1"/>
    <dgm:cxn modelId="{780F4963-1525-4860-BB0E-FA6BCEBF12CC}" type="presParOf" srcId="{D1CE8B4D-07C5-4C62-B4F0-567802D4D090}" destId="{A9AEA46D-4959-44DD-AE2C-BE625A5F657A}" srcOrd="1" destOrd="0" presId="urn:microsoft.com/office/officeart/2005/8/layout/hierarchy1"/>
    <dgm:cxn modelId="{33A9BB14-1E87-4B53-99E4-3723A472A106}" type="presParOf" srcId="{0EF6C03E-C221-444B-8595-8E321042A48D}" destId="{BC5831DC-C423-478D-BE64-BF5ACBA6A152}" srcOrd="1" destOrd="0" presId="urn:microsoft.com/office/officeart/2005/8/layout/hierarchy1"/>
    <dgm:cxn modelId="{64BEEA54-390B-4C2F-A72D-3AD0DCF00EC8}" type="presParOf" srcId="{BC5831DC-C423-478D-BE64-BF5ACBA6A152}" destId="{8D2620CF-75FE-4899-88D9-CCA89F2C94C6}" srcOrd="0" destOrd="0" presId="urn:microsoft.com/office/officeart/2005/8/layout/hierarchy1"/>
    <dgm:cxn modelId="{24AA5746-1561-449C-A817-A07F734977B1}" type="presParOf" srcId="{BC5831DC-C423-478D-BE64-BF5ACBA6A152}" destId="{F7BE3CC0-E400-4125-954E-613B64DCAD6E}" srcOrd="1" destOrd="0" presId="urn:microsoft.com/office/officeart/2005/8/layout/hierarchy1"/>
    <dgm:cxn modelId="{762C23C9-0E5D-4522-A4ED-28A940286AD3}" type="presParOf" srcId="{F7BE3CC0-E400-4125-954E-613B64DCAD6E}" destId="{419116BB-542C-4BF7-8EDD-A79AE4E402A6}" srcOrd="0" destOrd="0" presId="urn:microsoft.com/office/officeart/2005/8/layout/hierarchy1"/>
    <dgm:cxn modelId="{7739BDF0-F045-4A4E-ABBE-CC0FD34519F3}" type="presParOf" srcId="{419116BB-542C-4BF7-8EDD-A79AE4E402A6}" destId="{FE63ACBF-4D58-46DA-8825-24A1BAE72E9F}" srcOrd="0" destOrd="0" presId="urn:microsoft.com/office/officeart/2005/8/layout/hierarchy1"/>
    <dgm:cxn modelId="{CF62412B-8850-4FDC-8D32-FE0285A818B7}" type="presParOf" srcId="{419116BB-542C-4BF7-8EDD-A79AE4E402A6}" destId="{B427AF46-38AE-4D93-8666-F47D27DC667E}" srcOrd="1" destOrd="0" presId="urn:microsoft.com/office/officeart/2005/8/layout/hierarchy1"/>
    <dgm:cxn modelId="{2A0EF5CB-43D7-4646-A223-E47E9A158D35}" type="presParOf" srcId="{F7BE3CC0-E400-4125-954E-613B64DCAD6E}" destId="{173DE68C-D2F2-4B02-BD8A-F33FB4BE3CFB}" srcOrd="1" destOrd="0" presId="urn:microsoft.com/office/officeart/2005/8/layout/hierarchy1"/>
    <dgm:cxn modelId="{82CF0B90-9E29-4F59-A391-9CC1B9B3F669}" type="presParOf" srcId="{167E8693-12D0-4416-8EB7-9777436DF6AC}" destId="{02EC3E5D-4904-410B-87EC-756AE62047D2}" srcOrd="6" destOrd="0" presId="urn:microsoft.com/office/officeart/2005/8/layout/hierarchy1"/>
    <dgm:cxn modelId="{FA8EE10F-1839-444F-B9E8-3D01FEA1688F}" type="presParOf" srcId="{167E8693-12D0-4416-8EB7-9777436DF6AC}" destId="{D05F8174-0026-4447-A809-C6FD477BF0BB}" srcOrd="7" destOrd="0" presId="urn:microsoft.com/office/officeart/2005/8/layout/hierarchy1"/>
    <dgm:cxn modelId="{9062C4E6-3704-4858-B1CE-BDB1A7A411D1}" type="presParOf" srcId="{D05F8174-0026-4447-A809-C6FD477BF0BB}" destId="{D7F67EF2-431D-4576-B55F-C6F57BC36F40}" srcOrd="0" destOrd="0" presId="urn:microsoft.com/office/officeart/2005/8/layout/hierarchy1"/>
    <dgm:cxn modelId="{54113C7D-7465-4098-B33F-BADCF93D5CC6}" type="presParOf" srcId="{D7F67EF2-431D-4576-B55F-C6F57BC36F40}" destId="{176B6DC4-7496-43B2-9286-2003303CFE57}" srcOrd="0" destOrd="0" presId="urn:microsoft.com/office/officeart/2005/8/layout/hierarchy1"/>
    <dgm:cxn modelId="{E8B9056C-1333-4DB2-86B7-90049CEB7BF2}" type="presParOf" srcId="{D7F67EF2-431D-4576-B55F-C6F57BC36F40}" destId="{C4715144-8E97-4B5F-84F6-9279B2F65237}" srcOrd="1" destOrd="0" presId="urn:microsoft.com/office/officeart/2005/8/layout/hierarchy1"/>
    <dgm:cxn modelId="{F0FC4358-EB6C-46B2-900A-297FF71BB32F}" type="presParOf" srcId="{D05F8174-0026-4447-A809-C6FD477BF0BB}" destId="{FEE567D0-92F5-4AC2-8B74-70707F4119C4}" srcOrd="1" destOrd="0" presId="urn:microsoft.com/office/officeart/2005/8/layout/hierarchy1"/>
    <dgm:cxn modelId="{06B88794-08A3-425F-8D3F-A10C28E3F3A9}" type="presParOf" srcId="{FEE567D0-92F5-4AC2-8B74-70707F4119C4}" destId="{9F030EDB-DCBC-4D5A-B3B3-86650AE77E09}" srcOrd="0" destOrd="0" presId="urn:microsoft.com/office/officeart/2005/8/layout/hierarchy1"/>
    <dgm:cxn modelId="{FF093F5A-8218-4FB7-A083-E294AB1C5AE6}" type="presParOf" srcId="{FEE567D0-92F5-4AC2-8B74-70707F4119C4}" destId="{A4FE23B8-0B89-4698-9214-5C7A70F093B1}" srcOrd="1" destOrd="0" presId="urn:microsoft.com/office/officeart/2005/8/layout/hierarchy1"/>
    <dgm:cxn modelId="{24716B51-ED60-4198-B016-2EA898B46831}" type="presParOf" srcId="{A4FE23B8-0B89-4698-9214-5C7A70F093B1}" destId="{92FDC238-35BF-41B4-BD65-5602C9CAE496}" srcOrd="0" destOrd="0" presId="urn:microsoft.com/office/officeart/2005/8/layout/hierarchy1"/>
    <dgm:cxn modelId="{AAD22144-7E3C-43E7-BE83-468178328770}" type="presParOf" srcId="{92FDC238-35BF-41B4-BD65-5602C9CAE496}" destId="{98A5C554-8372-43B4-8F73-6A72259C969D}" srcOrd="0" destOrd="0" presId="urn:microsoft.com/office/officeart/2005/8/layout/hierarchy1"/>
    <dgm:cxn modelId="{2884A4C6-BC87-45BD-AEC4-79D4F051F91A}" type="presParOf" srcId="{92FDC238-35BF-41B4-BD65-5602C9CAE496}" destId="{415EA089-CB9E-4F5B-BC59-1179D1A1C46E}" srcOrd="1" destOrd="0" presId="urn:microsoft.com/office/officeart/2005/8/layout/hierarchy1"/>
    <dgm:cxn modelId="{6EDD1612-471B-4C08-8890-639575BAD1B0}" type="presParOf" srcId="{A4FE23B8-0B89-4698-9214-5C7A70F093B1}" destId="{B663DB8A-F2ED-40D8-BE3C-7E458A440ED9}" srcOrd="1" destOrd="0" presId="urn:microsoft.com/office/officeart/2005/8/layout/hierarchy1"/>
    <dgm:cxn modelId="{38D689F3-E966-4603-8C3A-D6C5C754D0D9}" type="presParOf" srcId="{167E8693-12D0-4416-8EB7-9777436DF6AC}" destId="{9CF7DA96-B4C1-4A99-8870-EE696DC6B07D}" srcOrd="8" destOrd="0" presId="urn:microsoft.com/office/officeart/2005/8/layout/hierarchy1"/>
    <dgm:cxn modelId="{0C496D13-46D2-4613-ABAF-7D79380538FD}" type="presParOf" srcId="{167E8693-12D0-4416-8EB7-9777436DF6AC}" destId="{34052338-C54D-4E3E-B9E1-F107763C28C3}" srcOrd="9" destOrd="0" presId="urn:microsoft.com/office/officeart/2005/8/layout/hierarchy1"/>
    <dgm:cxn modelId="{713FB6CC-1454-4C3D-84FD-7B063C6BB8F0}" type="presParOf" srcId="{34052338-C54D-4E3E-B9E1-F107763C28C3}" destId="{78AD8F93-9373-4207-837C-C075AC9FBF7B}" srcOrd="0" destOrd="0" presId="urn:microsoft.com/office/officeart/2005/8/layout/hierarchy1"/>
    <dgm:cxn modelId="{DC89A481-0449-4CE1-B34A-FD98F1F803B1}" type="presParOf" srcId="{78AD8F93-9373-4207-837C-C075AC9FBF7B}" destId="{9494379A-B0A4-4089-8C23-9880CB7CCFF3}" srcOrd="0" destOrd="0" presId="urn:microsoft.com/office/officeart/2005/8/layout/hierarchy1"/>
    <dgm:cxn modelId="{1DD821B7-4330-4375-A7B8-33785F575050}" type="presParOf" srcId="{78AD8F93-9373-4207-837C-C075AC9FBF7B}" destId="{9BBFC497-13DA-423C-B438-03F24870AE2D}" srcOrd="1" destOrd="0" presId="urn:microsoft.com/office/officeart/2005/8/layout/hierarchy1"/>
    <dgm:cxn modelId="{891802E0-06EC-492C-8A51-A6045B4CFDE2}" type="presParOf" srcId="{34052338-C54D-4E3E-B9E1-F107763C28C3}" destId="{39C78EEE-F65C-4CD1-8A7E-7B73E3D416EE}" srcOrd="1" destOrd="0" presId="urn:microsoft.com/office/officeart/2005/8/layout/hierarchy1"/>
    <dgm:cxn modelId="{5977F1F7-FA4E-4CF3-A65A-8E968E79336C}" type="presParOf" srcId="{39C78EEE-F65C-4CD1-8A7E-7B73E3D416EE}" destId="{7398DADC-3DBC-461E-B068-8822D0E1F480}" srcOrd="0" destOrd="0" presId="urn:microsoft.com/office/officeart/2005/8/layout/hierarchy1"/>
    <dgm:cxn modelId="{9CB6A79D-8AE6-4737-BF0D-1B7E0F66F9CC}" type="presParOf" srcId="{39C78EEE-F65C-4CD1-8A7E-7B73E3D416EE}" destId="{E8554216-B550-4F0E-9338-376338FDFCFE}" srcOrd="1" destOrd="0" presId="urn:microsoft.com/office/officeart/2005/8/layout/hierarchy1"/>
    <dgm:cxn modelId="{456A64BF-9535-4D3B-9954-7FC8B6A60782}" type="presParOf" srcId="{E8554216-B550-4F0E-9338-376338FDFCFE}" destId="{A4B4E19A-CD4F-4C1A-91C7-DB9A53F22E4E}" srcOrd="0" destOrd="0" presId="urn:microsoft.com/office/officeart/2005/8/layout/hierarchy1"/>
    <dgm:cxn modelId="{0C60E74C-DDB7-470E-9C37-283E51AFE7E3}" type="presParOf" srcId="{A4B4E19A-CD4F-4C1A-91C7-DB9A53F22E4E}" destId="{BCE0D8FE-3A4C-4E0D-9B02-0F67D986C824}" srcOrd="0" destOrd="0" presId="urn:microsoft.com/office/officeart/2005/8/layout/hierarchy1"/>
    <dgm:cxn modelId="{D810FB3C-F3F6-49CD-9855-E7E49686701B}" type="presParOf" srcId="{A4B4E19A-CD4F-4C1A-91C7-DB9A53F22E4E}" destId="{E46EAE6D-B967-4627-A776-42953C308E2A}" srcOrd="1" destOrd="0" presId="urn:microsoft.com/office/officeart/2005/8/layout/hierarchy1"/>
    <dgm:cxn modelId="{3E7275C7-C580-4393-8465-EFC57844F7B1}" type="presParOf" srcId="{E8554216-B550-4F0E-9338-376338FDFCFE}" destId="{EDE563F7-D748-4C09-B0C7-740D58012D74}" srcOrd="1" destOrd="0" presId="urn:microsoft.com/office/officeart/2005/8/layout/hierarchy1"/>
    <dgm:cxn modelId="{2A1EBE44-8782-43AB-9B96-F48CFD6420AA}" type="presParOf" srcId="{167E8693-12D0-4416-8EB7-9777436DF6AC}" destId="{66820CA6-0043-4DF5-BD0C-98002E2CD5C5}" srcOrd="10" destOrd="0" presId="urn:microsoft.com/office/officeart/2005/8/layout/hierarchy1"/>
    <dgm:cxn modelId="{8AE2CE52-357F-414F-BB4F-7FE974475E5D}" type="presParOf" srcId="{167E8693-12D0-4416-8EB7-9777436DF6AC}" destId="{A7FA64AA-6D51-4508-AADD-05D5B4FB5144}" srcOrd="11" destOrd="0" presId="urn:microsoft.com/office/officeart/2005/8/layout/hierarchy1"/>
    <dgm:cxn modelId="{6C8AAF41-C328-4935-BC78-64DEDFF42B4D}" type="presParOf" srcId="{A7FA64AA-6D51-4508-AADD-05D5B4FB5144}" destId="{CDC64661-370D-42F9-B8D6-F8F9E81FAD3A}" srcOrd="0" destOrd="0" presId="urn:microsoft.com/office/officeart/2005/8/layout/hierarchy1"/>
    <dgm:cxn modelId="{1BAA2AD9-3155-46CD-9D41-FD8BD70E68F8}" type="presParOf" srcId="{CDC64661-370D-42F9-B8D6-F8F9E81FAD3A}" destId="{C03F6A84-5466-4F30-92BF-B168A06853C0}" srcOrd="0" destOrd="0" presId="urn:microsoft.com/office/officeart/2005/8/layout/hierarchy1"/>
    <dgm:cxn modelId="{22BB1C6D-68D8-4CFB-9BD0-61FDF49191EC}" type="presParOf" srcId="{CDC64661-370D-42F9-B8D6-F8F9E81FAD3A}" destId="{288FC78B-A1FD-4835-BB9C-0D8CB54A1210}" srcOrd="1" destOrd="0" presId="urn:microsoft.com/office/officeart/2005/8/layout/hierarchy1"/>
    <dgm:cxn modelId="{E9ACFC1B-6444-403C-97DA-B4C8667A310D}" type="presParOf" srcId="{A7FA64AA-6D51-4508-AADD-05D5B4FB5144}" destId="{D4E05D0E-A1ED-4216-9161-35A43EAACD6C}" srcOrd="1" destOrd="0" presId="urn:microsoft.com/office/officeart/2005/8/layout/hierarchy1"/>
    <dgm:cxn modelId="{19685793-4A06-40A1-9990-68B88D9D8177}" type="presParOf" srcId="{D4E05D0E-A1ED-4216-9161-35A43EAACD6C}" destId="{AED3D09A-1A2C-4515-90DF-6F03A8FF8FEE}" srcOrd="0" destOrd="0" presId="urn:microsoft.com/office/officeart/2005/8/layout/hierarchy1"/>
    <dgm:cxn modelId="{59291353-9AD8-4F26-AE9C-E2E4FFDA6171}" type="presParOf" srcId="{D4E05D0E-A1ED-4216-9161-35A43EAACD6C}" destId="{EB4B0A35-2A54-4D82-922D-8CA3EFB0A770}" srcOrd="1" destOrd="0" presId="urn:microsoft.com/office/officeart/2005/8/layout/hierarchy1"/>
    <dgm:cxn modelId="{7AADE53B-FE71-4BC4-B7A2-DCE34CBC2ABC}" type="presParOf" srcId="{EB4B0A35-2A54-4D82-922D-8CA3EFB0A770}" destId="{6C810437-DA69-4E66-8B94-0EEE4803D01F}" srcOrd="0" destOrd="0" presId="urn:microsoft.com/office/officeart/2005/8/layout/hierarchy1"/>
    <dgm:cxn modelId="{A5F66C46-7A3D-4058-87AC-9A12A2E919AE}" type="presParOf" srcId="{6C810437-DA69-4E66-8B94-0EEE4803D01F}" destId="{F0A6326B-B5F5-498E-98E4-561C8E0B0085}" srcOrd="0" destOrd="0" presId="urn:microsoft.com/office/officeart/2005/8/layout/hierarchy1"/>
    <dgm:cxn modelId="{17C6E383-21D7-40FC-8505-A587354E5EA3}" type="presParOf" srcId="{6C810437-DA69-4E66-8B94-0EEE4803D01F}" destId="{58067821-84EF-456C-B4B7-82509B8EC796}" srcOrd="1" destOrd="0" presId="urn:microsoft.com/office/officeart/2005/8/layout/hierarchy1"/>
    <dgm:cxn modelId="{C56F3A76-95FD-4342-884E-560277F591FF}" type="presParOf" srcId="{EB4B0A35-2A54-4D82-922D-8CA3EFB0A770}" destId="{0DB25BB7-6DC4-4EF0-91B1-F98FA3A003DA}" srcOrd="1" destOrd="0" presId="urn:microsoft.com/office/officeart/2005/8/layout/hierarchy1"/>
    <dgm:cxn modelId="{A2644F5E-E902-47D2-BC09-6E7B996DE5F9}" type="presParOf" srcId="{167E8693-12D0-4416-8EB7-9777436DF6AC}" destId="{83E36476-CEA7-41FA-B6A1-8DDF095014FB}" srcOrd="12" destOrd="0" presId="urn:microsoft.com/office/officeart/2005/8/layout/hierarchy1"/>
    <dgm:cxn modelId="{A90A1E82-F303-4FFE-B7C4-C3564C187B76}" type="presParOf" srcId="{167E8693-12D0-4416-8EB7-9777436DF6AC}" destId="{42E69B70-1B64-4A7F-91D4-7F39C37BD699}" srcOrd="13" destOrd="0" presId="urn:microsoft.com/office/officeart/2005/8/layout/hierarchy1"/>
    <dgm:cxn modelId="{28672870-82C9-4B25-ADC7-2E75BABE2515}" type="presParOf" srcId="{42E69B70-1B64-4A7F-91D4-7F39C37BD699}" destId="{2ABBD86D-44D4-4895-8A48-188CF719CD43}" srcOrd="0" destOrd="0" presId="urn:microsoft.com/office/officeart/2005/8/layout/hierarchy1"/>
    <dgm:cxn modelId="{9CF57CCB-1DE3-46E9-9DF3-B218728FA834}" type="presParOf" srcId="{2ABBD86D-44D4-4895-8A48-188CF719CD43}" destId="{B6C4C7BE-0EC0-4CE4-B478-E38AFFE7E030}" srcOrd="0" destOrd="0" presId="urn:microsoft.com/office/officeart/2005/8/layout/hierarchy1"/>
    <dgm:cxn modelId="{86605E57-84CB-4FC7-8C86-78BE9EFDA77A}" type="presParOf" srcId="{2ABBD86D-44D4-4895-8A48-188CF719CD43}" destId="{7274D1FF-A28A-4FD8-8D9E-B64C32ED4F54}" srcOrd="1" destOrd="0" presId="urn:microsoft.com/office/officeart/2005/8/layout/hierarchy1"/>
    <dgm:cxn modelId="{36E08B0B-1E30-465E-BC44-F2DB79E06C2E}" type="presParOf" srcId="{42E69B70-1B64-4A7F-91D4-7F39C37BD699}" destId="{8FF9EDE2-B2D9-4E8D-8863-BE1C78B4B0D9}" srcOrd="1" destOrd="0" presId="urn:microsoft.com/office/officeart/2005/8/layout/hierarchy1"/>
    <dgm:cxn modelId="{88EAFB77-5999-49AC-AB78-A1FCD152E5F4}" type="presParOf" srcId="{167E8693-12D0-4416-8EB7-9777436DF6AC}" destId="{ED6E3EC5-9FB4-4E95-B29F-854810669D97}" srcOrd="14" destOrd="0" presId="urn:microsoft.com/office/officeart/2005/8/layout/hierarchy1"/>
    <dgm:cxn modelId="{17DAD12A-20CB-4C17-895D-4A6FAAB851BE}" type="presParOf" srcId="{167E8693-12D0-4416-8EB7-9777436DF6AC}" destId="{C4C87A61-828F-4EE7-9C80-E786EA8D10E4}" srcOrd="15" destOrd="0" presId="urn:microsoft.com/office/officeart/2005/8/layout/hierarchy1"/>
    <dgm:cxn modelId="{C570E109-9644-492E-9FDE-1EF44A6FEF70}" type="presParOf" srcId="{C4C87A61-828F-4EE7-9C80-E786EA8D10E4}" destId="{B1DB2143-944E-45C7-9941-51A9466AB790}" srcOrd="0" destOrd="0" presId="urn:microsoft.com/office/officeart/2005/8/layout/hierarchy1"/>
    <dgm:cxn modelId="{43784A7C-6318-4668-A00E-7E90EAEC3FCF}" type="presParOf" srcId="{B1DB2143-944E-45C7-9941-51A9466AB790}" destId="{0D245FE5-7E5F-4BCD-88E9-B7DBE0931831}" srcOrd="0" destOrd="0" presId="urn:microsoft.com/office/officeart/2005/8/layout/hierarchy1"/>
    <dgm:cxn modelId="{A10F35C7-527C-4517-9356-D1DFC1581655}" type="presParOf" srcId="{B1DB2143-944E-45C7-9941-51A9466AB790}" destId="{7A3119F9-0DCC-4437-B8C9-A6587819BF4B}" srcOrd="1" destOrd="0" presId="urn:microsoft.com/office/officeart/2005/8/layout/hierarchy1"/>
    <dgm:cxn modelId="{BACF43AA-9BDA-4B60-924D-7A9172DE318C}" type="presParOf" srcId="{C4C87A61-828F-4EE7-9C80-E786EA8D10E4}" destId="{AD239162-D1C1-4311-9157-C810FD2AD01E}" srcOrd="1" destOrd="0" presId="urn:microsoft.com/office/officeart/2005/8/layout/hierarchy1"/>
    <dgm:cxn modelId="{17DAE7E6-8CEB-468B-83D7-A9BA1E7CE183}" type="presParOf" srcId="{36E47B93-1692-4805-9ADC-2AFE26F6C3C5}" destId="{A717727C-A13B-4657-B8E0-AA827D7FFD44}" srcOrd="1" destOrd="0" presId="urn:microsoft.com/office/officeart/2005/8/layout/hierarchy1"/>
    <dgm:cxn modelId="{93A7A825-EED8-4B76-A80C-3480EBB06DA5}" type="presParOf" srcId="{A717727C-A13B-4657-B8E0-AA827D7FFD44}" destId="{D9530282-27C8-47AE-9D74-C2CA0FB97BB0}" srcOrd="0" destOrd="0" presId="urn:microsoft.com/office/officeart/2005/8/layout/hierarchy1"/>
    <dgm:cxn modelId="{3E05A67A-8597-48E8-8921-B5555B8C5AA4}" type="presParOf" srcId="{D9530282-27C8-47AE-9D74-C2CA0FB97BB0}" destId="{1467C703-642E-4E52-A80A-F989369893E6}" srcOrd="0" destOrd="0" presId="urn:microsoft.com/office/officeart/2005/8/layout/hierarchy1"/>
    <dgm:cxn modelId="{CC5ED92E-EA79-46CC-AB74-D63BF05607FD}" type="presParOf" srcId="{D9530282-27C8-47AE-9D74-C2CA0FB97BB0}" destId="{53B942A5-4994-4D0A-8EA5-ECF57068BA5C}" srcOrd="1" destOrd="0" presId="urn:microsoft.com/office/officeart/2005/8/layout/hierarchy1"/>
    <dgm:cxn modelId="{D572637D-E4CB-4818-BF5D-AA44DCD271EF}" type="presParOf" srcId="{A717727C-A13B-4657-B8E0-AA827D7FFD44}" destId="{D00901C8-F711-4925-804F-D6DB079ECFF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DDB76CF-DB28-4B4C-99FC-B09447C4A552}" type="doc">
      <dgm:prSet loTypeId="urn:microsoft.com/office/officeart/2005/8/layout/hierarchy1" loCatId="hierarchy" qsTypeId="urn:microsoft.com/office/officeart/2005/8/quickstyle/3d8" qsCatId="3D" csTypeId="urn:microsoft.com/office/officeart/2005/8/colors/accent1_2" csCatId="accent1" phldr="1"/>
      <dgm:spPr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</dgm:spPr>
      <dgm:t>
        <a:bodyPr/>
        <a:lstStyle/>
        <a:p>
          <a:endParaRPr lang="es-ES"/>
        </a:p>
      </dgm:t>
    </dgm:pt>
    <dgm:pt modelId="{7CFF11E2-E9A4-48AD-9F91-9542A3A15F7D}">
      <dgm:prSet phldrT="[Texto]" custT="1"/>
      <dgm:spPr/>
      <dgm:t>
        <a:bodyPr/>
        <a:lstStyle/>
        <a:p>
          <a:pPr algn="ctr"/>
          <a:r>
            <a:rPr lang="es-ES" sz="1100" b="1" dirty="0" smtClean="0"/>
            <a:t>PNP sensitivomotora simétrica distal</a:t>
          </a:r>
        </a:p>
      </dgm:t>
    </dgm:pt>
    <dgm:pt modelId="{BCD523E5-16C6-402B-A650-9B556583FF57}" type="parTrans" cxnId="{3735E9C6-B94B-4437-826A-251D48BC3FDC}">
      <dgm:prSet/>
      <dgm:spPr/>
      <dgm:t>
        <a:bodyPr/>
        <a:lstStyle/>
        <a:p>
          <a:endParaRPr lang="es-ES"/>
        </a:p>
      </dgm:t>
    </dgm:pt>
    <dgm:pt modelId="{AA1B62D1-795D-4467-AA4C-F29B1201B54F}" type="sibTrans" cxnId="{3735E9C6-B94B-4437-826A-251D48BC3FDC}">
      <dgm:prSet/>
      <dgm:spPr/>
      <dgm:t>
        <a:bodyPr/>
        <a:lstStyle/>
        <a:p>
          <a:endParaRPr lang="es-ES"/>
        </a:p>
      </dgm:t>
    </dgm:pt>
    <dgm:pt modelId="{E3DA86F3-F3DE-4513-BEBA-6972DA9B925F}">
      <dgm:prSet custT="1"/>
      <dgm:spPr/>
      <dgm:t>
        <a:bodyPr/>
        <a:lstStyle/>
        <a:p>
          <a:r>
            <a:rPr lang="es-ES" sz="1400" dirty="0" smtClean="0"/>
            <a:t>Axonal</a:t>
          </a:r>
          <a:endParaRPr lang="es-ES" sz="1400" dirty="0"/>
        </a:p>
      </dgm:t>
    </dgm:pt>
    <dgm:pt modelId="{EB919917-B7B9-4304-8248-B29F92D30C5E}" type="parTrans" cxnId="{AD28ECFA-A493-4C01-B1B5-91CCD69DC915}">
      <dgm:prSet/>
      <dgm:spPr/>
      <dgm:t>
        <a:bodyPr/>
        <a:lstStyle/>
        <a:p>
          <a:endParaRPr lang="es-ES" dirty="0"/>
        </a:p>
      </dgm:t>
    </dgm:pt>
    <dgm:pt modelId="{E7BC82B6-04C8-4802-A9B1-E25F230F0136}" type="sibTrans" cxnId="{AD28ECFA-A493-4C01-B1B5-91CCD69DC915}">
      <dgm:prSet/>
      <dgm:spPr/>
      <dgm:t>
        <a:bodyPr/>
        <a:lstStyle/>
        <a:p>
          <a:endParaRPr lang="es-ES"/>
        </a:p>
      </dgm:t>
    </dgm:pt>
    <dgm:pt modelId="{9890CE63-A45F-4A1E-807A-572EAD25FAB7}">
      <dgm:prSet custT="1"/>
      <dgm:spPr/>
      <dgm:t>
        <a:bodyPr/>
        <a:lstStyle/>
        <a:p>
          <a:r>
            <a:rPr lang="es-ES" sz="1100" dirty="0" smtClean="0"/>
            <a:t>Desmielinizante</a:t>
          </a:r>
          <a:endParaRPr lang="es-ES" sz="1100" dirty="0"/>
        </a:p>
      </dgm:t>
    </dgm:pt>
    <dgm:pt modelId="{E2DCDE8A-105F-4AF9-B4D3-13D15E6EE214}" type="parTrans" cxnId="{6B7185BA-49B8-4199-A320-39ECC6EBEB68}">
      <dgm:prSet/>
      <dgm:spPr/>
      <dgm:t>
        <a:bodyPr/>
        <a:lstStyle/>
        <a:p>
          <a:endParaRPr lang="es-ES" dirty="0"/>
        </a:p>
      </dgm:t>
    </dgm:pt>
    <dgm:pt modelId="{2E605A4C-91CD-4E58-948F-162295C6AF73}" type="sibTrans" cxnId="{6B7185BA-49B8-4199-A320-39ECC6EBEB68}">
      <dgm:prSet/>
      <dgm:spPr/>
      <dgm:t>
        <a:bodyPr/>
        <a:lstStyle/>
        <a:p>
          <a:endParaRPr lang="es-ES"/>
        </a:p>
      </dgm:t>
    </dgm:pt>
    <dgm:pt modelId="{D14D78B5-F5D3-4167-A564-BE73EB31B927}">
      <dgm:prSet custT="1"/>
      <dgm:spPr/>
      <dgm:t>
        <a:bodyPr/>
        <a:lstStyle/>
        <a:p>
          <a:r>
            <a:rPr lang="es-ES" sz="1100" dirty="0" smtClean="0"/>
            <a:t>No uniforme</a:t>
          </a:r>
          <a:endParaRPr lang="es-ES" sz="1100" dirty="0"/>
        </a:p>
      </dgm:t>
    </dgm:pt>
    <dgm:pt modelId="{D50B6EB6-521A-42FC-A2B4-4C9564BCEF3F}" type="parTrans" cxnId="{6694C4DF-1BB3-4930-89E9-307D902D250D}">
      <dgm:prSet/>
      <dgm:spPr/>
      <dgm:t>
        <a:bodyPr/>
        <a:lstStyle/>
        <a:p>
          <a:endParaRPr lang="es-ES" dirty="0"/>
        </a:p>
      </dgm:t>
    </dgm:pt>
    <dgm:pt modelId="{B848295D-D5CC-4B9E-B863-9F964FEA02A5}" type="sibTrans" cxnId="{6694C4DF-1BB3-4930-89E9-307D902D250D}">
      <dgm:prSet/>
      <dgm:spPr/>
      <dgm:t>
        <a:bodyPr/>
        <a:lstStyle/>
        <a:p>
          <a:endParaRPr lang="es-ES"/>
        </a:p>
      </dgm:t>
    </dgm:pt>
    <dgm:pt modelId="{419AFAD8-39AD-487A-8768-4D074503A60F}">
      <dgm:prSet custT="1"/>
      <dgm:spPr/>
      <dgm:t>
        <a:bodyPr/>
        <a:lstStyle/>
        <a:p>
          <a:r>
            <a:rPr lang="es-ES" sz="1100" dirty="0" smtClean="0"/>
            <a:t>Uniforme, sin bloqueos de conducción…</a:t>
          </a:r>
          <a:endParaRPr lang="es-ES" sz="1100" dirty="0"/>
        </a:p>
      </dgm:t>
    </dgm:pt>
    <dgm:pt modelId="{A07064B4-4BA6-4B7B-BCF3-68497C01F79F}" type="parTrans" cxnId="{5C756B46-A1CC-4540-98AF-EFC215A28D1E}">
      <dgm:prSet/>
      <dgm:spPr/>
      <dgm:t>
        <a:bodyPr/>
        <a:lstStyle/>
        <a:p>
          <a:endParaRPr lang="es-ES" dirty="0"/>
        </a:p>
      </dgm:t>
    </dgm:pt>
    <dgm:pt modelId="{F3E044A0-F680-4731-8503-12BF3A41835D}" type="sibTrans" cxnId="{5C756B46-A1CC-4540-98AF-EFC215A28D1E}">
      <dgm:prSet/>
      <dgm:spPr/>
      <dgm:t>
        <a:bodyPr/>
        <a:lstStyle/>
        <a:p>
          <a:endParaRPr lang="es-ES"/>
        </a:p>
      </dgm:t>
    </dgm:pt>
    <dgm:pt modelId="{1B7A1B8C-A7E8-437A-BEA3-8587CABCFD25}">
      <dgm:prSet custT="1"/>
      <dgm:spPr/>
      <dgm:t>
        <a:bodyPr/>
        <a:lstStyle/>
        <a:p>
          <a:r>
            <a:rPr lang="es-ES" sz="1050" dirty="0" smtClean="0"/>
            <a:t>Valorar neuropatía hereditaria tipo CMT</a:t>
          </a:r>
          <a:endParaRPr lang="es-ES" sz="1050" dirty="0"/>
        </a:p>
      </dgm:t>
    </dgm:pt>
    <dgm:pt modelId="{1FA1E6BA-FB33-4B24-81EC-203DC3907660}" type="parTrans" cxnId="{54719495-E1C3-4959-8AA7-3809C153C20C}">
      <dgm:prSet/>
      <dgm:spPr/>
      <dgm:t>
        <a:bodyPr/>
        <a:lstStyle/>
        <a:p>
          <a:endParaRPr lang="es-ES" dirty="0"/>
        </a:p>
      </dgm:t>
    </dgm:pt>
    <dgm:pt modelId="{DD2AEE8B-0B1F-4B3A-9A0E-278DFFFFF4B9}" type="sibTrans" cxnId="{54719495-E1C3-4959-8AA7-3809C153C20C}">
      <dgm:prSet/>
      <dgm:spPr/>
      <dgm:t>
        <a:bodyPr/>
        <a:lstStyle/>
        <a:p>
          <a:endParaRPr lang="es-ES"/>
        </a:p>
      </dgm:t>
    </dgm:pt>
    <dgm:pt modelId="{E37A97DE-ABE0-4CFC-9393-41D31D0910A7}">
      <dgm:prSet custT="1"/>
      <dgm:spPr/>
      <dgm:t>
        <a:bodyPr/>
        <a:lstStyle/>
        <a:p>
          <a:r>
            <a:rPr lang="es-ES" sz="900" dirty="0" smtClean="0"/>
            <a:t>Carcinoma (paraneoplásica)</a:t>
          </a:r>
        </a:p>
        <a:p>
          <a:r>
            <a:rPr lang="es-ES" sz="900" dirty="0" smtClean="0"/>
            <a:t>Linfoma, POEMS</a:t>
          </a:r>
          <a:endParaRPr lang="es-ES" sz="900" dirty="0"/>
        </a:p>
      </dgm:t>
    </dgm:pt>
    <dgm:pt modelId="{3BA802E9-B1F6-4669-B413-F4A80196F7A9}" type="parTrans" cxnId="{73EB0902-D7F5-4FC7-A6D0-EDC355108357}">
      <dgm:prSet/>
      <dgm:spPr/>
      <dgm:t>
        <a:bodyPr/>
        <a:lstStyle/>
        <a:p>
          <a:endParaRPr lang="es-ES" dirty="0"/>
        </a:p>
      </dgm:t>
    </dgm:pt>
    <dgm:pt modelId="{0B6D3125-49E6-4048-BB24-5DF145A54495}" type="sibTrans" cxnId="{73EB0902-D7F5-4FC7-A6D0-EDC355108357}">
      <dgm:prSet/>
      <dgm:spPr/>
      <dgm:t>
        <a:bodyPr/>
        <a:lstStyle/>
        <a:p>
          <a:endParaRPr lang="es-ES"/>
        </a:p>
      </dgm:t>
    </dgm:pt>
    <dgm:pt modelId="{B64C6F30-4A7D-4056-96E3-5F2A0E4C14B5}">
      <dgm:prSet/>
      <dgm:spPr/>
      <dgm:t>
        <a:bodyPr/>
        <a:lstStyle/>
        <a:p>
          <a:r>
            <a:rPr lang="es-ES" dirty="0" smtClean="0"/>
            <a:t>Mieloma. Gammapatía monoclonal IgM.</a:t>
          </a:r>
          <a:endParaRPr lang="es-ES" dirty="0"/>
        </a:p>
      </dgm:t>
    </dgm:pt>
    <dgm:pt modelId="{525CB92D-14E4-4F76-A207-BD8B940D4247}" type="parTrans" cxnId="{9D07C3ED-C4A5-490B-91E4-7F2E06A751CF}">
      <dgm:prSet/>
      <dgm:spPr/>
      <dgm:t>
        <a:bodyPr/>
        <a:lstStyle/>
        <a:p>
          <a:endParaRPr lang="es-ES" dirty="0"/>
        </a:p>
      </dgm:t>
    </dgm:pt>
    <dgm:pt modelId="{5CACC94D-B76B-4F9F-87A3-99C7D99DF265}" type="sibTrans" cxnId="{9D07C3ED-C4A5-490B-91E4-7F2E06A751CF}">
      <dgm:prSet/>
      <dgm:spPr/>
      <dgm:t>
        <a:bodyPr/>
        <a:lstStyle/>
        <a:p>
          <a:endParaRPr lang="es-ES"/>
        </a:p>
      </dgm:t>
    </dgm:pt>
    <dgm:pt modelId="{DB065FBE-401B-4B51-B3F8-7D1B51F88494}">
      <dgm:prSet/>
      <dgm:spPr/>
      <dgm:t>
        <a:bodyPr/>
        <a:lstStyle/>
        <a:p>
          <a:r>
            <a:rPr lang="es-ES" dirty="0" smtClean="0"/>
            <a:t>Diabetes e intolerancia hidrocarbonada. Alcohol. Carencial (B1)</a:t>
          </a:r>
          <a:endParaRPr lang="es-ES" dirty="0"/>
        </a:p>
      </dgm:t>
    </dgm:pt>
    <dgm:pt modelId="{DE895E32-6DDB-44CF-AB26-B294635A5836}" type="parTrans" cxnId="{D36274DC-0B46-46BA-865E-D42E74BAFD4D}">
      <dgm:prSet/>
      <dgm:spPr/>
      <dgm:t>
        <a:bodyPr/>
        <a:lstStyle/>
        <a:p>
          <a:endParaRPr lang="es-ES" dirty="0"/>
        </a:p>
      </dgm:t>
    </dgm:pt>
    <dgm:pt modelId="{FFEF5338-0D6F-45CC-AC1D-45B3D81E4061}" type="sibTrans" cxnId="{D36274DC-0B46-46BA-865E-D42E74BAFD4D}">
      <dgm:prSet/>
      <dgm:spPr/>
      <dgm:t>
        <a:bodyPr/>
        <a:lstStyle/>
        <a:p>
          <a:endParaRPr lang="es-ES"/>
        </a:p>
      </dgm:t>
    </dgm:pt>
    <dgm:pt modelId="{AF5233F0-57C7-4907-9B1A-6DB3E30488F4}">
      <dgm:prSet/>
      <dgm:spPr/>
      <dgm:t>
        <a:bodyPr/>
        <a:lstStyle/>
        <a:p>
          <a:r>
            <a:rPr lang="es-ES" dirty="0" smtClean="0"/>
            <a:t>Fármacos</a:t>
          </a:r>
          <a:endParaRPr lang="es-ES" dirty="0"/>
        </a:p>
      </dgm:t>
    </dgm:pt>
    <dgm:pt modelId="{AFDD2C6F-FF23-4347-9065-0CA0B816113A}" type="parTrans" cxnId="{E457BC06-DEAE-49E8-989A-93A2D701D4F8}">
      <dgm:prSet/>
      <dgm:spPr/>
      <dgm:t>
        <a:bodyPr/>
        <a:lstStyle/>
        <a:p>
          <a:endParaRPr lang="es-ES" dirty="0"/>
        </a:p>
      </dgm:t>
    </dgm:pt>
    <dgm:pt modelId="{9791F028-4FFB-4113-ACFE-218F60CD5AF2}" type="sibTrans" cxnId="{E457BC06-DEAE-49E8-989A-93A2D701D4F8}">
      <dgm:prSet/>
      <dgm:spPr/>
      <dgm:t>
        <a:bodyPr/>
        <a:lstStyle/>
        <a:p>
          <a:endParaRPr lang="es-ES"/>
        </a:p>
      </dgm:t>
    </dgm:pt>
    <dgm:pt modelId="{6EFE480F-6353-4841-8600-C8411AF537AB}">
      <dgm:prSet/>
      <dgm:spPr/>
      <dgm:t>
        <a:bodyPr/>
        <a:lstStyle/>
        <a:p>
          <a:r>
            <a:rPr lang="es-ES" dirty="0" smtClean="0"/>
            <a:t>VIH, Lyme</a:t>
          </a:r>
        </a:p>
      </dgm:t>
    </dgm:pt>
    <dgm:pt modelId="{662968FE-75C6-4D65-9A11-0CE1DB2FCE89}" type="parTrans" cxnId="{769FFAA4-A9FE-403F-A5EF-C61799562732}">
      <dgm:prSet/>
      <dgm:spPr/>
      <dgm:t>
        <a:bodyPr/>
        <a:lstStyle/>
        <a:p>
          <a:endParaRPr lang="es-ES" dirty="0"/>
        </a:p>
      </dgm:t>
    </dgm:pt>
    <dgm:pt modelId="{1EE13EAA-787C-47DA-ADDF-6F0B70582C08}" type="sibTrans" cxnId="{769FFAA4-A9FE-403F-A5EF-C61799562732}">
      <dgm:prSet/>
      <dgm:spPr/>
      <dgm:t>
        <a:bodyPr/>
        <a:lstStyle/>
        <a:p>
          <a:endParaRPr lang="es-ES"/>
        </a:p>
      </dgm:t>
    </dgm:pt>
    <dgm:pt modelId="{D116EDF4-4657-4179-9E8C-C3275BD81768}">
      <dgm:prSet/>
      <dgm:spPr/>
      <dgm:t>
        <a:bodyPr/>
        <a:lstStyle/>
        <a:p>
          <a:r>
            <a:rPr lang="es-ES" dirty="0" smtClean="0"/>
            <a:t>Carcinoma (paraneoplásica). Linfoma</a:t>
          </a:r>
          <a:endParaRPr lang="es-ES" dirty="0"/>
        </a:p>
      </dgm:t>
    </dgm:pt>
    <dgm:pt modelId="{0721B982-B755-47D6-88E3-F62CF31BF3FE}" type="parTrans" cxnId="{1E533892-B708-40D4-B7B4-33993BAAB171}">
      <dgm:prSet/>
      <dgm:spPr/>
      <dgm:t>
        <a:bodyPr/>
        <a:lstStyle/>
        <a:p>
          <a:endParaRPr lang="es-ES" dirty="0"/>
        </a:p>
      </dgm:t>
    </dgm:pt>
    <dgm:pt modelId="{FF8325B1-65D1-4D40-ACC1-EC6D7BA18EAF}" type="sibTrans" cxnId="{1E533892-B708-40D4-B7B4-33993BAAB171}">
      <dgm:prSet/>
      <dgm:spPr/>
      <dgm:t>
        <a:bodyPr/>
        <a:lstStyle/>
        <a:p>
          <a:endParaRPr lang="es-ES"/>
        </a:p>
      </dgm:t>
    </dgm:pt>
    <dgm:pt modelId="{1A763746-4255-4E8B-8D20-19DBAA0CE32C}">
      <dgm:prSet/>
      <dgm:spPr/>
      <dgm:t>
        <a:bodyPr/>
        <a:lstStyle/>
        <a:p>
          <a:r>
            <a:rPr lang="es-ES" dirty="0" smtClean="0"/>
            <a:t>Insuficiencia renal. Porfiria. Malabsorción. Celiaquía. Crioglobulinemia</a:t>
          </a:r>
        </a:p>
      </dgm:t>
    </dgm:pt>
    <dgm:pt modelId="{ED98335D-C96B-4086-895C-7F1D5195A3C5}" type="parTrans" cxnId="{2EDE9386-BCDE-4D53-833E-90AEA5F55DF2}">
      <dgm:prSet/>
      <dgm:spPr/>
      <dgm:t>
        <a:bodyPr/>
        <a:lstStyle/>
        <a:p>
          <a:endParaRPr lang="es-ES" dirty="0"/>
        </a:p>
      </dgm:t>
    </dgm:pt>
    <dgm:pt modelId="{BB47AD0D-1F24-478E-A1B4-0585F89648FF}" type="sibTrans" cxnId="{2EDE9386-BCDE-4D53-833E-90AEA5F55DF2}">
      <dgm:prSet/>
      <dgm:spPr/>
      <dgm:t>
        <a:bodyPr/>
        <a:lstStyle/>
        <a:p>
          <a:endParaRPr lang="es-ES"/>
        </a:p>
      </dgm:t>
    </dgm:pt>
    <dgm:pt modelId="{A55356BF-A15B-4F1E-9759-7DAED110138E}">
      <dgm:prSet/>
      <dgm:spPr/>
      <dgm:t>
        <a:bodyPr/>
        <a:lstStyle/>
        <a:p>
          <a:r>
            <a:rPr lang="es-ES" dirty="0" smtClean="0"/>
            <a:t>Tóxicos</a:t>
          </a:r>
          <a:endParaRPr lang="es-ES" dirty="0"/>
        </a:p>
      </dgm:t>
    </dgm:pt>
    <dgm:pt modelId="{50DB095C-A021-47EA-9109-006ED3D2F3B1}" type="parTrans" cxnId="{293CA590-9C83-4382-AE75-D6733CDA7739}">
      <dgm:prSet/>
      <dgm:spPr/>
      <dgm:t>
        <a:bodyPr/>
        <a:lstStyle/>
        <a:p>
          <a:endParaRPr lang="es-ES" dirty="0"/>
        </a:p>
      </dgm:t>
    </dgm:pt>
    <dgm:pt modelId="{3B3EE0AA-1E61-4754-9A44-313DB92B30D8}" type="sibTrans" cxnId="{293CA590-9C83-4382-AE75-D6733CDA7739}">
      <dgm:prSet/>
      <dgm:spPr/>
      <dgm:t>
        <a:bodyPr/>
        <a:lstStyle/>
        <a:p>
          <a:endParaRPr lang="es-ES"/>
        </a:p>
      </dgm:t>
    </dgm:pt>
    <dgm:pt modelId="{40C6D70A-59A6-4449-A07D-B02C83F1A3E0}">
      <dgm:prSet/>
      <dgm:spPr/>
      <dgm:t>
        <a:bodyPr/>
        <a:lstStyle/>
        <a:p>
          <a:r>
            <a:rPr lang="es-ES" dirty="0" smtClean="0"/>
            <a:t>Mieloma. Gammapatía monoclonal IgA, IgG</a:t>
          </a:r>
          <a:endParaRPr lang="es-ES" dirty="0"/>
        </a:p>
      </dgm:t>
    </dgm:pt>
    <dgm:pt modelId="{32E9FC8D-8998-4849-999D-67BDC44DF6C5}" type="parTrans" cxnId="{CD5EA7C2-DE66-4B90-BEDC-FFD08AEA011D}">
      <dgm:prSet/>
      <dgm:spPr/>
      <dgm:t>
        <a:bodyPr/>
        <a:lstStyle/>
        <a:p>
          <a:endParaRPr lang="es-ES" dirty="0"/>
        </a:p>
      </dgm:t>
    </dgm:pt>
    <dgm:pt modelId="{C6D5D6C6-7AB8-4491-9323-D1B8D1ABE7B7}" type="sibTrans" cxnId="{CD5EA7C2-DE66-4B90-BEDC-FFD08AEA011D}">
      <dgm:prSet/>
      <dgm:spPr/>
      <dgm:t>
        <a:bodyPr/>
        <a:lstStyle/>
        <a:p>
          <a:endParaRPr lang="es-ES"/>
        </a:p>
      </dgm:t>
    </dgm:pt>
    <dgm:pt modelId="{9A1BE299-CE01-4A12-B869-DA639FD145DB}">
      <dgm:prSet/>
      <dgm:spPr/>
      <dgm:t>
        <a:bodyPr/>
        <a:lstStyle/>
        <a:p>
          <a:r>
            <a:rPr lang="es-ES" dirty="0" smtClean="0"/>
            <a:t>Fármacos: amiodarona, perhexilene, aurotioglucosa, suramina, taxol</a:t>
          </a:r>
          <a:endParaRPr lang="es-ES" dirty="0"/>
        </a:p>
      </dgm:t>
    </dgm:pt>
    <dgm:pt modelId="{67EBEC48-661C-41C3-8766-043FB4C9E8D8}" type="parTrans" cxnId="{EEA276E4-6E02-4F6E-8F5D-EB59D7BEAB29}">
      <dgm:prSet/>
      <dgm:spPr/>
      <dgm:t>
        <a:bodyPr/>
        <a:lstStyle/>
        <a:p>
          <a:endParaRPr lang="es-ES" dirty="0"/>
        </a:p>
      </dgm:t>
    </dgm:pt>
    <dgm:pt modelId="{58E0FF67-907E-49CE-8A5D-D80A5D0323ED}" type="sibTrans" cxnId="{EEA276E4-6E02-4F6E-8F5D-EB59D7BEAB29}">
      <dgm:prSet/>
      <dgm:spPr/>
      <dgm:t>
        <a:bodyPr/>
        <a:lstStyle/>
        <a:p>
          <a:endParaRPr lang="es-ES"/>
        </a:p>
      </dgm:t>
    </dgm:pt>
    <dgm:pt modelId="{FCC699B1-1F76-4D6E-B7D8-659F92CC9DBB}">
      <dgm:prSet/>
      <dgm:spPr/>
      <dgm:t>
        <a:bodyPr/>
        <a:lstStyle/>
        <a:p>
          <a:r>
            <a:rPr lang="es-ES" dirty="0" smtClean="0"/>
            <a:t>CIDP</a:t>
          </a:r>
          <a:endParaRPr lang="es-ES" dirty="0"/>
        </a:p>
      </dgm:t>
    </dgm:pt>
    <dgm:pt modelId="{B5AD5B79-83F2-4D2C-B375-876A27D330DD}" type="parTrans" cxnId="{07108F0B-E443-49F6-A640-08273DA4D76B}">
      <dgm:prSet/>
      <dgm:spPr/>
      <dgm:t>
        <a:bodyPr/>
        <a:lstStyle/>
        <a:p>
          <a:endParaRPr lang="es-ES" dirty="0"/>
        </a:p>
      </dgm:t>
    </dgm:pt>
    <dgm:pt modelId="{4C7E0923-07FD-4225-B2CD-89AF157D441D}" type="sibTrans" cxnId="{07108F0B-E443-49F6-A640-08273DA4D76B}">
      <dgm:prSet/>
      <dgm:spPr/>
      <dgm:t>
        <a:bodyPr/>
        <a:lstStyle/>
        <a:p>
          <a:endParaRPr lang="es-ES"/>
        </a:p>
      </dgm:t>
    </dgm:pt>
    <dgm:pt modelId="{EC0DF72F-B655-4D19-B2EA-1571FBA39E22}">
      <dgm:prSet/>
      <dgm:spPr/>
      <dgm:t>
        <a:bodyPr/>
        <a:lstStyle/>
        <a:p>
          <a:r>
            <a:rPr lang="es-ES" dirty="0" smtClean="0"/>
            <a:t>Valorar posible mononeuritis múltiple evolucionada</a:t>
          </a:r>
        </a:p>
      </dgm:t>
    </dgm:pt>
    <dgm:pt modelId="{F2CB68CB-7838-4EFF-976E-826503DD5B8A}" type="parTrans" cxnId="{73FCA5E1-1FA1-4165-AD7C-E35FB135125E}">
      <dgm:prSet/>
      <dgm:spPr/>
      <dgm:t>
        <a:bodyPr/>
        <a:lstStyle/>
        <a:p>
          <a:endParaRPr lang="es-ES"/>
        </a:p>
      </dgm:t>
    </dgm:pt>
    <dgm:pt modelId="{3B64138B-81AC-40A7-85B9-AA449E2B4A75}" type="sibTrans" cxnId="{73FCA5E1-1FA1-4165-AD7C-E35FB135125E}">
      <dgm:prSet/>
      <dgm:spPr/>
      <dgm:t>
        <a:bodyPr/>
        <a:lstStyle/>
        <a:p>
          <a:endParaRPr lang="es-ES"/>
        </a:p>
      </dgm:t>
    </dgm:pt>
    <dgm:pt modelId="{36E47B93-1692-4805-9ADC-2AFE26F6C3C5}" type="pres">
      <dgm:prSet presAssocID="{8DDB76CF-DB28-4B4C-99FC-B09447C4A55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1C3C2863-AF78-45F2-AFEA-06C9E05B11FA}" type="pres">
      <dgm:prSet presAssocID="{7CFF11E2-E9A4-48AD-9F91-9542A3A15F7D}" presName="hierRoot1" presStyleCnt="0"/>
      <dgm:spPr/>
    </dgm:pt>
    <dgm:pt modelId="{C3507AE1-C8E6-45AF-BA5F-DFCB673CA2BE}" type="pres">
      <dgm:prSet presAssocID="{7CFF11E2-E9A4-48AD-9F91-9542A3A15F7D}" presName="composite" presStyleCnt="0"/>
      <dgm:spPr/>
    </dgm:pt>
    <dgm:pt modelId="{812B152B-C114-4F0C-8A94-9A62FDFF95B4}" type="pres">
      <dgm:prSet presAssocID="{7CFF11E2-E9A4-48AD-9F91-9542A3A15F7D}" presName="background" presStyleLbl="node0" presStyleIdx="0" presStyleCnt="2"/>
      <dgm:spPr/>
    </dgm:pt>
    <dgm:pt modelId="{0073BF5E-51F6-488E-AED0-FAF5B6A6CAEE}" type="pres">
      <dgm:prSet presAssocID="{7CFF11E2-E9A4-48AD-9F91-9542A3A15F7D}" presName="text" presStyleLbl="fgAcc0" presStyleIdx="0" presStyleCnt="2" custLinFactX="158404" custLinFactY="-100000" custLinFactNeighborX="200000" custLinFactNeighborY="-1040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6831F6A-0C33-49DC-992D-C9E3F0F53239}" type="pres">
      <dgm:prSet presAssocID="{7CFF11E2-E9A4-48AD-9F91-9542A3A15F7D}" presName="hierChild2" presStyleCnt="0"/>
      <dgm:spPr/>
    </dgm:pt>
    <dgm:pt modelId="{6BB995E4-E1DF-464B-8BAF-7EE33BCB07AD}" type="pres">
      <dgm:prSet presAssocID="{EB919917-B7B9-4304-8248-B29F92D30C5E}" presName="Name10" presStyleLbl="parChTrans1D2" presStyleIdx="0" presStyleCnt="2"/>
      <dgm:spPr/>
      <dgm:t>
        <a:bodyPr/>
        <a:lstStyle/>
        <a:p>
          <a:endParaRPr lang="es-ES"/>
        </a:p>
      </dgm:t>
    </dgm:pt>
    <dgm:pt modelId="{BEB4E4B2-95B8-4758-A574-D9112A763935}" type="pres">
      <dgm:prSet presAssocID="{E3DA86F3-F3DE-4513-BEBA-6972DA9B925F}" presName="hierRoot2" presStyleCnt="0"/>
      <dgm:spPr/>
    </dgm:pt>
    <dgm:pt modelId="{61B6B6A9-6270-4795-9581-613D9ABACAE3}" type="pres">
      <dgm:prSet presAssocID="{E3DA86F3-F3DE-4513-BEBA-6972DA9B925F}" presName="composite2" presStyleCnt="0"/>
      <dgm:spPr/>
    </dgm:pt>
    <dgm:pt modelId="{ADC0D3EF-D173-46C7-A8E2-CCBEABA0995E}" type="pres">
      <dgm:prSet presAssocID="{E3DA86F3-F3DE-4513-BEBA-6972DA9B925F}" presName="background2" presStyleLbl="node2" presStyleIdx="0" presStyleCnt="2"/>
      <dgm:spPr/>
    </dgm:pt>
    <dgm:pt modelId="{8A05766B-F32B-4107-9527-C5DA53B36C86}" type="pres">
      <dgm:prSet presAssocID="{E3DA86F3-F3DE-4513-BEBA-6972DA9B925F}" presName="text2" presStyleLbl="fgAcc2" presStyleIdx="0" presStyleCnt="2" custLinFactY="20966" custLinFactNeighborX="-674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66383E7-F05C-4661-B437-0048FFE8DDBC}" type="pres">
      <dgm:prSet presAssocID="{E3DA86F3-F3DE-4513-BEBA-6972DA9B925F}" presName="hierChild3" presStyleCnt="0"/>
      <dgm:spPr/>
    </dgm:pt>
    <dgm:pt modelId="{89F516C9-5BA6-4C42-A0A7-7DE83F7211E7}" type="pres">
      <dgm:prSet presAssocID="{DE895E32-6DDB-44CF-AB26-B294635A5836}" presName="Name17" presStyleLbl="parChTrans1D3" presStyleIdx="0" presStyleCnt="6"/>
      <dgm:spPr/>
      <dgm:t>
        <a:bodyPr/>
        <a:lstStyle/>
        <a:p>
          <a:endParaRPr lang="es-ES"/>
        </a:p>
      </dgm:t>
    </dgm:pt>
    <dgm:pt modelId="{3378DC23-FC0B-4C53-9256-D0928135627D}" type="pres">
      <dgm:prSet presAssocID="{DB065FBE-401B-4B51-B3F8-7D1B51F88494}" presName="hierRoot3" presStyleCnt="0"/>
      <dgm:spPr/>
    </dgm:pt>
    <dgm:pt modelId="{FF249738-3F41-4852-9C99-03DABBA5455D}" type="pres">
      <dgm:prSet presAssocID="{DB065FBE-401B-4B51-B3F8-7D1B51F88494}" presName="composite3" presStyleCnt="0"/>
      <dgm:spPr/>
    </dgm:pt>
    <dgm:pt modelId="{CE98A363-93D1-44A3-AE05-0FC999DBA37C}" type="pres">
      <dgm:prSet presAssocID="{DB065FBE-401B-4B51-B3F8-7D1B51F88494}" presName="background3" presStyleLbl="node3" presStyleIdx="0" presStyleCnt="6"/>
      <dgm:spPr/>
    </dgm:pt>
    <dgm:pt modelId="{4A607EBC-5403-4A70-8A66-6FAA32B695D3}" type="pres">
      <dgm:prSet presAssocID="{DB065FBE-401B-4B51-B3F8-7D1B51F88494}" presName="text3" presStyleLbl="fgAcc3" presStyleIdx="0" presStyleCnt="6" custLinFactY="100000" custLinFactNeighborX="647" custLinFactNeighborY="1733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09F390B-B146-49CE-AC7B-5E9B28B2A0CE}" type="pres">
      <dgm:prSet presAssocID="{DB065FBE-401B-4B51-B3F8-7D1B51F88494}" presName="hierChild4" presStyleCnt="0"/>
      <dgm:spPr/>
    </dgm:pt>
    <dgm:pt modelId="{8CFD6ADD-D0C6-46AB-A036-5901634C9D45}" type="pres">
      <dgm:prSet presAssocID="{ED98335D-C96B-4086-895C-7F1D5195A3C5}" presName="Name23" presStyleLbl="parChTrans1D4" presStyleIdx="0" presStyleCnt="8"/>
      <dgm:spPr/>
      <dgm:t>
        <a:bodyPr/>
        <a:lstStyle/>
        <a:p>
          <a:endParaRPr lang="es-ES"/>
        </a:p>
      </dgm:t>
    </dgm:pt>
    <dgm:pt modelId="{DE420744-5BCD-458A-8F1E-2FD4532E7C18}" type="pres">
      <dgm:prSet presAssocID="{1A763746-4255-4E8B-8D20-19DBAA0CE32C}" presName="hierRoot4" presStyleCnt="0"/>
      <dgm:spPr/>
    </dgm:pt>
    <dgm:pt modelId="{959D5C89-19A6-4EEF-BB12-6F35C42040CC}" type="pres">
      <dgm:prSet presAssocID="{1A763746-4255-4E8B-8D20-19DBAA0CE32C}" presName="composite4" presStyleCnt="0"/>
      <dgm:spPr/>
    </dgm:pt>
    <dgm:pt modelId="{136947B5-78B6-4A53-8138-B0989D84ADA3}" type="pres">
      <dgm:prSet presAssocID="{1A763746-4255-4E8B-8D20-19DBAA0CE32C}" presName="background4" presStyleLbl="node4" presStyleIdx="0" presStyleCnt="8"/>
      <dgm:spPr/>
    </dgm:pt>
    <dgm:pt modelId="{01F3E5F1-7CC9-4EFE-A1EC-5C662FA5DC35}" type="pres">
      <dgm:prSet presAssocID="{1A763746-4255-4E8B-8D20-19DBAA0CE32C}" presName="text4" presStyleLbl="fgAcc4" presStyleIdx="0" presStyleCnt="8" custLinFactY="100000" custLinFactNeighborX="647" custLinFactNeighborY="1288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4AF6AF1-75CE-4D34-89B0-036042B2E966}" type="pres">
      <dgm:prSet presAssocID="{1A763746-4255-4E8B-8D20-19DBAA0CE32C}" presName="hierChild5" presStyleCnt="0"/>
      <dgm:spPr/>
    </dgm:pt>
    <dgm:pt modelId="{869A424E-49C0-4210-9F59-03D6CA632E82}" type="pres">
      <dgm:prSet presAssocID="{AFDD2C6F-FF23-4347-9065-0CA0B816113A}" presName="Name17" presStyleLbl="parChTrans1D3" presStyleIdx="1" presStyleCnt="6"/>
      <dgm:spPr/>
      <dgm:t>
        <a:bodyPr/>
        <a:lstStyle/>
        <a:p>
          <a:endParaRPr lang="es-ES"/>
        </a:p>
      </dgm:t>
    </dgm:pt>
    <dgm:pt modelId="{CF986A83-C215-49D8-A02A-2CF37ABA4ABB}" type="pres">
      <dgm:prSet presAssocID="{AF5233F0-57C7-4907-9B1A-6DB3E30488F4}" presName="hierRoot3" presStyleCnt="0"/>
      <dgm:spPr/>
    </dgm:pt>
    <dgm:pt modelId="{A4B13222-2114-45C0-885A-F69B3C9C971B}" type="pres">
      <dgm:prSet presAssocID="{AF5233F0-57C7-4907-9B1A-6DB3E30488F4}" presName="composite3" presStyleCnt="0"/>
      <dgm:spPr/>
    </dgm:pt>
    <dgm:pt modelId="{AAE15933-250E-4D40-979D-82F005C99727}" type="pres">
      <dgm:prSet presAssocID="{AF5233F0-57C7-4907-9B1A-6DB3E30488F4}" presName="background3" presStyleLbl="node3" presStyleIdx="1" presStyleCnt="6"/>
      <dgm:spPr/>
    </dgm:pt>
    <dgm:pt modelId="{05F7F841-4567-43A8-A164-CFB1278E4347}" type="pres">
      <dgm:prSet presAssocID="{AF5233F0-57C7-4907-9B1A-6DB3E30488F4}" presName="text3" presStyleLbl="fgAcc3" presStyleIdx="1" presStyleCnt="6" custLinFactY="100000" custLinFactNeighborX="647" custLinFactNeighborY="1733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203789D-EF67-473D-BFF9-D8E6B11F86DB}" type="pres">
      <dgm:prSet presAssocID="{AF5233F0-57C7-4907-9B1A-6DB3E30488F4}" presName="hierChild4" presStyleCnt="0"/>
      <dgm:spPr/>
    </dgm:pt>
    <dgm:pt modelId="{4CA19ED9-E69D-4D3B-939E-B72796C305AA}" type="pres">
      <dgm:prSet presAssocID="{50DB095C-A021-47EA-9109-006ED3D2F3B1}" presName="Name23" presStyleLbl="parChTrans1D4" presStyleIdx="1" presStyleCnt="8"/>
      <dgm:spPr/>
      <dgm:t>
        <a:bodyPr/>
        <a:lstStyle/>
        <a:p>
          <a:endParaRPr lang="es-ES"/>
        </a:p>
      </dgm:t>
    </dgm:pt>
    <dgm:pt modelId="{3555D019-9FE4-4858-8ACA-69C2A536ACA9}" type="pres">
      <dgm:prSet presAssocID="{A55356BF-A15B-4F1E-9759-7DAED110138E}" presName="hierRoot4" presStyleCnt="0"/>
      <dgm:spPr/>
    </dgm:pt>
    <dgm:pt modelId="{7B22730F-3F5F-464E-8A0F-7BDF85BA432F}" type="pres">
      <dgm:prSet presAssocID="{A55356BF-A15B-4F1E-9759-7DAED110138E}" presName="composite4" presStyleCnt="0"/>
      <dgm:spPr/>
    </dgm:pt>
    <dgm:pt modelId="{2F594E87-23BA-41C6-ACCB-FF33A725928B}" type="pres">
      <dgm:prSet presAssocID="{A55356BF-A15B-4F1E-9759-7DAED110138E}" presName="background4" presStyleLbl="node4" presStyleIdx="1" presStyleCnt="8"/>
      <dgm:spPr/>
    </dgm:pt>
    <dgm:pt modelId="{49BAC418-27C0-4593-A5A6-80FAD086DC8F}" type="pres">
      <dgm:prSet presAssocID="{A55356BF-A15B-4F1E-9759-7DAED110138E}" presName="text4" presStyleLbl="fgAcc4" presStyleIdx="1" presStyleCnt="8" custLinFactY="100000" custLinFactNeighborX="2123" custLinFactNeighborY="1288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C924A6-AB30-4074-98A0-380FB3259138}" type="pres">
      <dgm:prSet presAssocID="{A55356BF-A15B-4F1E-9759-7DAED110138E}" presName="hierChild5" presStyleCnt="0"/>
      <dgm:spPr/>
    </dgm:pt>
    <dgm:pt modelId="{C26A4056-1E2D-44E0-8AF9-58D6F302C5F3}" type="pres">
      <dgm:prSet presAssocID="{662968FE-75C6-4D65-9A11-0CE1DB2FCE89}" presName="Name17" presStyleLbl="parChTrans1D3" presStyleIdx="2" presStyleCnt="6"/>
      <dgm:spPr/>
      <dgm:t>
        <a:bodyPr/>
        <a:lstStyle/>
        <a:p>
          <a:endParaRPr lang="es-ES"/>
        </a:p>
      </dgm:t>
    </dgm:pt>
    <dgm:pt modelId="{CF2C4439-31A8-4BFF-858E-1A969535BD9A}" type="pres">
      <dgm:prSet presAssocID="{6EFE480F-6353-4841-8600-C8411AF537AB}" presName="hierRoot3" presStyleCnt="0"/>
      <dgm:spPr/>
    </dgm:pt>
    <dgm:pt modelId="{E0CD1E7F-0748-446A-94A7-F04AB6E21BEE}" type="pres">
      <dgm:prSet presAssocID="{6EFE480F-6353-4841-8600-C8411AF537AB}" presName="composite3" presStyleCnt="0"/>
      <dgm:spPr/>
    </dgm:pt>
    <dgm:pt modelId="{3E0ABFB0-FCDD-47D7-8677-CCEFFC4F9671}" type="pres">
      <dgm:prSet presAssocID="{6EFE480F-6353-4841-8600-C8411AF537AB}" presName="background3" presStyleLbl="node3" presStyleIdx="2" presStyleCnt="6"/>
      <dgm:spPr/>
    </dgm:pt>
    <dgm:pt modelId="{ED5E6C58-2C20-4F82-9CA4-69FD1E8664F1}" type="pres">
      <dgm:prSet presAssocID="{6EFE480F-6353-4841-8600-C8411AF537AB}" presName="text3" presStyleLbl="fgAcc3" presStyleIdx="2" presStyleCnt="6" custLinFactY="100000" custLinFactNeighborX="647" custLinFactNeighborY="1733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CB8CFF9-88E7-4F84-B2F9-1DD9D7E1901E}" type="pres">
      <dgm:prSet presAssocID="{6EFE480F-6353-4841-8600-C8411AF537AB}" presName="hierChild4" presStyleCnt="0"/>
      <dgm:spPr/>
    </dgm:pt>
    <dgm:pt modelId="{0E8960C3-EE50-4782-8AC6-AAF9906FAA7C}" type="pres">
      <dgm:prSet presAssocID="{0721B982-B755-47D6-88E3-F62CF31BF3FE}" presName="Name17" presStyleLbl="parChTrans1D3" presStyleIdx="3" presStyleCnt="6"/>
      <dgm:spPr/>
      <dgm:t>
        <a:bodyPr/>
        <a:lstStyle/>
        <a:p>
          <a:endParaRPr lang="es-ES"/>
        </a:p>
      </dgm:t>
    </dgm:pt>
    <dgm:pt modelId="{3A013939-1C2C-4627-8CCD-B592A32BFF85}" type="pres">
      <dgm:prSet presAssocID="{D116EDF4-4657-4179-9E8C-C3275BD81768}" presName="hierRoot3" presStyleCnt="0"/>
      <dgm:spPr/>
    </dgm:pt>
    <dgm:pt modelId="{DBCDBC53-3E74-4955-82EC-C04CD85CB828}" type="pres">
      <dgm:prSet presAssocID="{D116EDF4-4657-4179-9E8C-C3275BD81768}" presName="composite3" presStyleCnt="0"/>
      <dgm:spPr/>
    </dgm:pt>
    <dgm:pt modelId="{64672D43-423C-450C-82B7-19133488DE82}" type="pres">
      <dgm:prSet presAssocID="{D116EDF4-4657-4179-9E8C-C3275BD81768}" presName="background3" presStyleLbl="node3" presStyleIdx="3" presStyleCnt="6"/>
      <dgm:spPr/>
    </dgm:pt>
    <dgm:pt modelId="{ACE36FB1-00FA-4EF4-9519-9EF302274E61}" type="pres">
      <dgm:prSet presAssocID="{D116EDF4-4657-4179-9E8C-C3275BD81768}" presName="text3" presStyleLbl="fgAcc3" presStyleIdx="3" presStyleCnt="6" custLinFactY="100000" custLinFactNeighborX="647" custLinFactNeighborY="1733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3E5B75-E408-4707-9B85-43FB2FC3F5EB}" type="pres">
      <dgm:prSet presAssocID="{D116EDF4-4657-4179-9E8C-C3275BD81768}" presName="hierChild4" presStyleCnt="0"/>
      <dgm:spPr/>
    </dgm:pt>
    <dgm:pt modelId="{8E338B1A-9F6E-418D-9EE9-A0EA67E3E427}" type="pres">
      <dgm:prSet presAssocID="{32E9FC8D-8998-4849-999D-67BDC44DF6C5}" presName="Name23" presStyleLbl="parChTrans1D4" presStyleIdx="2" presStyleCnt="8"/>
      <dgm:spPr/>
      <dgm:t>
        <a:bodyPr/>
        <a:lstStyle/>
        <a:p>
          <a:endParaRPr lang="es-ES"/>
        </a:p>
      </dgm:t>
    </dgm:pt>
    <dgm:pt modelId="{375001E4-9B11-4911-8323-941F1A6269F4}" type="pres">
      <dgm:prSet presAssocID="{40C6D70A-59A6-4449-A07D-B02C83F1A3E0}" presName="hierRoot4" presStyleCnt="0"/>
      <dgm:spPr/>
    </dgm:pt>
    <dgm:pt modelId="{C2ECC79E-16D5-414D-9F5A-CD2392C1126D}" type="pres">
      <dgm:prSet presAssocID="{40C6D70A-59A6-4449-A07D-B02C83F1A3E0}" presName="composite4" presStyleCnt="0"/>
      <dgm:spPr/>
    </dgm:pt>
    <dgm:pt modelId="{1C922666-2F07-40F3-9359-D5C93FC597D1}" type="pres">
      <dgm:prSet presAssocID="{40C6D70A-59A6-4449-A07D-B02C83F1A3E0}" presName="background4" presStyleLbl="node4" presStyleIdx="2" presStyleCnt="8"/>
      <dgm:spPr/>
    </dgm:pt>
    <dgm:pt modelId="{8C5A1F9A-B2B5-46ED-A433-21322B3B6BAD}" type="pres">
      <dgm:prSet presAssocID="{40C6D70A-59A6-4449-A07D-B02C83F1A3E0}" presName="text4" presStyleLbl="fgAcc4" presStyleIdx="2" presStyleCnt="8" custLinFactY="100000" custLinFactNeighborX="127" custLinFactNeighborY="1288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96562C6-E9EE-4A87-A7FB-09724FB780D3}" type="pres">
      <dgm:prSet presAssocID="{40C6D70A-59A6-4449-A07D-B02C83F1A3E0}" presName="hierChild5" presStyleCnt="0"/>
      <dgm:spPr/>
    </dgm:pt>
    <dgm:pt modelId="{7C8718E6-44C3-45F0-B3E2-900055680477}" type="pres">
      <dgm:prSet presAssocID="{E2DCDE8A-105F-4AF9-B4D3-13D15E6EE214}" presName="Name10" presStyleLbl="parChTrans1D2" presStyleIdx="1" presStyleCnt="2"/>
      <dgm:spPr/>
      <dgm:t>
        <a:bodyPr/>
        <a:lstStyle/>
        <a:p>
          <a:endParaRPr lang="es-ES"/>
        </a:p>
      </dgm:t>
    </dgm:pt>
    <dgm:pt modelId="{C36884E6-C6DF-4DEB-8F8C-0593D80A9814}" type="pres">
      <dgm:prSet presAssocID="{9890CE63-A45F-4A1E-807A-572EAD25FAB7}" presName="hierRoot2" presStyleCnt="0"/>
      <dgm:spPr/>
    </dgm:pt>
    <dgm:pt modelId="{6684A650-92CD-49BB-A3E5-4A5EAE8D180D}" type="pres">
      <dgm:prSet presAssocID="{9890CE63-A45F-4A1E-807A-572EAD25FAB7}" presName="composite2" presStyleCnt="0"/>
      <dgm:spPr/>
    </dgm:pt>
    <dgm:pt modelId="{9E1A13C9-C204-4EBF-A421-C71C42FFB2D1}" type="pres">
      <dgm:prSet presAssocID="{9890CE63-A45F-4A1E-807A-572EAD25FAB7}" presName="background2" presStyleLbl="node2" presStyleIdx="1" presStyleCnt="2"/>
      <dgm:spPr/>
    </dgm:pt>
    <dgm:pt modelId="{3281FB7C-E941-41A4-AB1F-A7B4092D53CD}" type="pres">
      <dgm:prSet presAssocID="{9890CE63-A45F-4A1E-807A-572EAD25FAB7}" presName="text2" presStyleLbl="fgAcc2" presStyleIdx="1" presStyleCnt="2" custLinFactY="19670" custLinFactNeighborX="76779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0148DE9-75FA-4F5C-821A-25224582E689}" type="pres">
      <dgm:prSet presAssocID="{9890CE63-A45F-4A1E-807A-572EAD25FAB7}" presName="hierChild3" presStyleCnt="0"/>
      <dgm:spPr/>
    </dgm:pt>
    <dgm:pt modelId="{4F4DA992-B2B4-4950-A2F7-8C60EA0450A8}" type="pres">
      <dgm:prSet presAssocID="{D50B6EB6-521A-42FC-A2B4-4C9564BCEF3F}" presName="Name17" presStyleLbl="parChTrans1D3" presStyleIdx="4" presStyleCnt="6"/>
      <dgm:spPr/>
      <dgm:t>
        <a:bodyPr/>
        <a:lstStyle/>
        <a:p>
          <a:endParaRPr lang="es-ES"/>
        </a:p>
      </dgm:t>
    </dgm:pt>
    <dgm:pt modelId="{275B045B-B6B1-443A-AB2C-3F48936D4178}" type="pres">
      <dgm:prSet presAssocID="{D14D78B5-F5D3-4167-A564-BE73EB31B927}" presName="hierRoot3" presStyleCnt="0"/>
      <dgm:spPr/>
    </dgm:pt>
    <dgm:pt modelId="{1830D398-1CC2-4834-9E97-3FFEEEB5B84F}" type="pres">
      <dgm:prSet presAssocID="{D14D78B5-F5D3-4167-A564-BE73EB31B927}" presName="composite3" presStyleCnt="0"/>
      <dgm:spPr/>
    </dgm:pt>
    <dgm:pt modelId="{2F59BCE4-4F52-40A1-8957-E603A41CD5E2}" type="pres">
      <dgm:prSet presAssocID="{D14D78B5-F5D3-4167-A564-BE73EB31B927}" presName="background3" presStyleLbl="node3" presStyleIdx="4" presStyleCnt="6"/>
      <dgm:spPr/>
    </dgm:pt>
    <dgm:pt modelId="{A42D5358-FED9-424E-AB87-1C7F59ECE665}" type="pres">
      <dgm:prSet presAssocID="{D14D78B5-F5D3-4167-A564-BE73EB31B927}" presName="text3" presStyleLbl="fgAcc3" presStyleIdx="4" presStyleCnt="6" custLinFactY="26499" custLinFactNeighborX="1950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70C4095-91DF-4F15-BFD5-BCD014C04D35}" type="pres">
      <dgm:prSet presAssocID="{D14D78B5-F5D3-4167-A564-BE73EB31B927}" presName="hierChild4" presStyleCnt="0"/>
      <dgm:spPr/>
    </dgm:pt>
    <dgm:pt modelId="{C6FCE9F3-1A12-43D1-A0FF-8884104063BB}" type="pres">
      <dgm:prSet presAssocID="{3BA802E9-B1F6-4669-B413-F4A80196F7A9}" presName="Name23" presStyleLbl="parChTrans1D4" presStyleIdx="3" presStyleCnt="8"/>
      <dgm:spPr/>
      <dgm:t>
        <a:bodyPr/>
        <a:lstStyle/>
        <a:p>
          <a:endParaRPr lang="es-ES"/>
        </a:p>
      </dgm:t>
    </dgm:pt>
    <dgm:pt modelId="{6E2FF126-78A1-44F0-9DFB-85CBA7ADE7D1}" type="pres">
      <dgm:prSet presAssocID="{E37A97DE-ABE0-4CFC-9393-41D31D0910A7}" presName="hierRoot4" presStyleCnt="0"/>
      <dgm:spPr/>
    </dgm:pt>
    <dgm:pt modelId="{6EB47B59-1300-4114-A039-818B75530F04}" type="pres">
      <dgm:prSet presAssocID="{E37A97DE-ABE0-4CFC-9393-41D31D0910A7}" presName="composite4" presStyleCnt="0"/>
      <dgm:spPr/>
    </dgm:pt>
    <dgm:pt modelId="{9B4F8C8D-489B-41AC-8241-F0D9103F793B}" type="pres">
      <dgm:prSet presAssocID="{E37A97DE-ABE0-4CFC-9393-41D31D0910A7}" presName="background4" presStyleLbl="node4" presStyleIdx="3" presStyleCnt="8"/>
      <dgm:spPr/>
    </dgm:pt>
    <dgm:pt modelId="{3ECAFFED-449A-4BB8-BEE7-F0A3651D5884}" type="pres">
      <dgm:prSet presAssocID="{E37A97DE-ABE0-4CFC-9393-41D31D0910A7}" presName="text4" presStyleLbl="fgAcc4" presStyleIdx="3" presStyleCnt="8" custLinFactY="26499" custLinFactNeighborX="1950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90E469A-1936-4E60-94BD-4E59E433DE25}" type="pres">
      <dgm:prSet presAssocID="{E37A97DE-ABE0-4CFC-9393-41D31D0910A7}" presName="hierChild5" presStyleCnt="0"/>
      <dgm:spPr/>
    </dgm:pt>
    <dgm:pt modelId="{9F09C27D-9089-48D6-929A-82E58D1B74AD}" type="pres">
      <dgm:prSet presAssocID="{525CB92D-14E4-4F76-A207-BD8B940D4247}" presName="Name23" presStyleLbl="parChTrans1D4" presStyleIdx="4" presStyleCnt="8"/>
      <dgm:spPr/>
      <dgm:t>
        <a:bodyPr/>
        <a:lstStyle/>
        <a:p>
          <a:endParaRPr lang="es-ES"/>
        </a:p>
      </dgm:t>
    </dgm:pt>
    <dgm:pt modelId="{63874E54-1F02-47B2-9E6A-303308B0DB5C}" type="pres">
      <dgm:prSet presAssocID="{B64C6F30-4A7D-4056-96E3-5F2A0E4C14B5}" presName="hierRoot4" presStyleCnt="0"/>
      <dgm:spPr/>
    </dgm:pt>
    <dgm:pt modelId="{DDD3505F-0F86-4CD3-B731-B2EEC9EC6B7B}" type="pres">
      <dgm:prSet presAssocID="{B64C6F30-4A7D-4056-96E3-5F2A0E4C14B5}" presName="composite4" presStyleCnt="0"/>
      <dgm:spPr/>
    </dgm:pt>
    <dgm:pt modelId="{FD155742-3594-4A97-BAE4-AE915114DA88}" type="pres">
      <dgm:prSet presAssocID="{B64C6F30-4A7D-4056-96E3-5F2A0E4C14B5}" presName="background4" presStyleLbl="node4" presStyleIdx="4" presStyleCnt="8"/>
      <dgm:spPr/>
    </dgm:pt>
    <dgm:pt modelId="{71DC7A7A-CDB2-41FC-8416-F53E2C361EF7}" type="pres">
      <dgm:prSet presAssocID="{B64C6F30-4A7D-4056-96E3-5F2A0E4C14B5}" presName="text4" presStyleLbl="fgAcc4" presStyleIdx="4" presStyleCnt="8" custLinFactNeighborX="3209" custLinFactNeighborY="7884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EE88339-0E56-476D-86DE-57D5DE11342B}" type="pres">
      <dgm:prSet presAssocID="{B64C6F30-4A7D-4056-96E3-5F2A0E4C14B5}" presName="hierChild5" presStyleCnt="0"/>
      <dgm:spPr/>
    </dgm:pt>
    <dgm:pt modelId="{F846270A-457A-49A3-B210-9FFB966612E9}" type="pres">
      <dgm:prSet presAssocID="{67EBEC48-661C-41C3-8766-043FB4C9E8D8}" presName="Name23" presStyleLbl="parChTrans1D4" presStyleIdx="5" presStyleCnt="8"/>
      <dgm:spPr/>
      <dgm:t>
        <a:bodyPr/>
        <a:lstStyle/>
        <a:p>
          <a:endParaRPr lang="es-ES"/>
        </a:p>
      </dgm:t>
    </dgm:pt>
    <dgm:pt modelId="{19167A4C-A15A-4DF1-9030-4331E17BAD2A}" type="pres">
      <dgm:prSet presAssocID="{9A1BE299-CE01-4A12-B869-DA639FD145DB}" presName="hierRoot4" presStyleCnt="0"/>
      <dgm:spPr/>
    </dgm:pt>
    <dgm:pt modelId="{A6E96095-7048-45EA-B0AF-4AEEC76E5E4E}" type="pres">
      <dgm:prSet presAssocID="{9A1BE299-CE01-4A12-B869-DA639FD145DB}" presName="composite4" presStyleCnt="0"/>
      <dgm:spPr/>
    </dgm:pt>
    <dgm:pt modelId="{3394886D-42CE-4428-98BF-E89FA5D92151}" type="pres">
      <dgm:prSet presAssocID="{9A1BE299-CE01-4A12-B869-DA639FD145DB}" presName="background4" presStyleLbl="node4" presStyleIdx="5" presStyleCnt="8"/>
      <dgm:spPr/>
    </dgm:pt>
    <dgm:pt modelId="{C02D00F2-F94E-4FEE-A092-054FAE1F585A}" type="pres">
      <dgm:prSet presAssocID="{9A1BE299-CE01-4A12-B869-DA639FD145DB}" presName="text4" presStyleLbl="fgAcc4" presStyleIdx="5" presStyleCnt="8" custLinFactY="26499" custLinFactNeighborX="1950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E37067B-0300-4BAC-B607-8ADB7E91318A}" type="pres">
      <dgm:prSet presAssocID="{9A1BE299-CE01-4A12-B869-DA639FD145DB}" presName="hierChild5" presStyleCnt="0"/>
      <dgm:spPr/>
    </dgm:pt>
    <dgm:pt modelId="{D13655C9-8215-4DCE-A5A7-B3F19A99294A}" type="pres">
      <dgm:prSet presAssocID="{B5AD5B79-83F2-4D2C-B375-876A27D330DD}" presName="Name23" presStyleLbl="parChTrans1D4" presStyleIdx="6" presStyleCnt="8"/>
      <dgm:spPr/>
      <dgm:t>
        <a:bodyPr/>
        <a:lstStyle/>
        <a:p>
          <a:endParaRPr lang="es-ES"/>
        </a:p>
      </dgm:t>
    </dgm:pt>
    <dgm:pt modelId="{8E1806D1-ECAF-4776-9C3C-1BFF5E887E2C}" type="pres">
      <dgm:prSet presAssocID="{FCC699B1-1F76-4D6E-B7D8-659F92CC9DBB}" presName="hierRoot4" presStyleCnt="0"/>
      <dgm:spPr/>
    </dgm:pt>
    <dgm:pt modelId="{97B8BBD3-56BB-4421-AE97-ECD455FA3242}" type="pres">
      <dgm:prSet presAssocID="{FCC699B1-1F76-4D6E-B7D8-659F92CC9DBB}" presName="composite4" presStyleCnt="0"/>
      <dgm:spPr/>
    </dgm:pt>
    <dgm:pt modelId="{E1E005E1-FD28-46A5-8F9E-C0A92F5EFE39}" type="pres">
      <dgm:prSet presAssocID="{FCC699B1-1F76-4D6E-B7D8-659F92CC9DBB}" presName="background4" presStyleLbl="node4" presStyleIdx="6" presStyleCnt="8"/>
      <dgm:spPr/>
    </dgm:pt>
    <dgm:pt modelId="{3DEF5117-1A1D-4087-A6CB-C1129F8D59E5}" type="pres">
      <dgm:prSet presAssocID="{FCC699B1-1F76-4D6E-B7D8-659F92CC9DBB}" presName="text4" presStyleLbl="fgAcc4" presStyleIdx="6" presStyleCnt="8" custLinFactY="26499" custLinFactNeighborX="1950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42FA96C-DEF1-4DB4-A311-9E285D8E7A93}" type="pres">
      <dgm:prSet presAssocID="{FCC699B1-1F76-4D6E-B7D8-659F92CC9DBB}" presName="hierChild5" presStyleCnt="0"/>
      <dgm:spPr/>
    </dgm:pt>
    <dgm:pt modelId="{62AE47B8-6913-4364-981B-948580BDABB9}" type="pres">
      <dgm:prSet presAssocID="{A07064B4-4BA6-4B7B-BCF3-68497C01F79F}" presName="Name17" presStyleLbl="parChTrans1D3" presStyleIdx="5" presStyleCnt="6"/>
      <dgm:spPr/>
      <dgm:t>
        <a:bodyPr/>
        <a:lstStyle/>
        <a:p>
          <a:endParaRPr lang="es-ES"/>
        </a:p>
      </dgm:t>
    </dgm:pt>
    <dgm:pt modelId="{5A49B8D4-69D4-425D-A23B-C82EDEEC5486}" type="pres">
      <dgm:prSet presAssocID="{419AFAD8-39AD-487A-8768-4D074503A60F}" presName="hierRoot3" presStyleCnt="0"/>
      <dgm:spPr/>
    </dgm:pt>
    <dgm:pt modelId="{98C3525B-1F18-4D11-B099-2EB8D6D4B108}" type="pres">
      <dgm:prSet presAssocID="{419AFAD8-39AD-487A-8768-4D074503A60F}" presName="composite3" presStyleCnt="0"/>
      <dgm:spPr/>
    </dgm:pt>
    <dgm:pt modelId="{89111B33-8780-40AF-8668-2E2F7E114ED1}" type="pres">
      <dgm:prSet presAssocID="{419AFAD8-39AD-487A-8768-4D074503A60F}" presName="background3" presStyleLbl="node3" presStyleIdx="5" presStyleCnt="6"/>
      <dgm:spPr/>
    </dgm:pt>
    <dgm:pt modelId="{12A34CE8-3F4E-4E8C-9C38-A578E7827552}" type="pres">
      <dgm:prSet presAssocID="{419AFAD8-39AD-487A-8768-4D074503A60F}" presName="text3" presStyleLbl="fgAcc3" presStyleIdx="5" presStyleCnt="6" custLinFactY="26499" custLinFactNeighborX="1950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DD1455D-1E4E-4056-9D27-3389F84C5118}" type="pres">
      <dgm:prSet presAssocID="{419AFAD8-39AD-487A-8768-4D074503A60F}" presName="hierChild4" presStyleCnt="0"/>
      <dgm:spPr/>
    </dgm:pt>
    <dgm:pt modelId="{F8488927-5819-4850-B73E-E41E76274B86}" type="pres">
      <dgm:prSet presAssocID="{1FA1E6BA-FB33-4B24-81EC-203DC3907660}" presName="Name23" presStyleLbl="parChTrans1D4" presStyleIdx="7" presStyleCnt="8"/>
      <dgm:spPr/>
      <dgm:t>
        <a:bodyPr/>
        <a:lstStyle/>
        <a:p>
          <a:endParaRPr lang="es-ES"/>
        </a:p>
      </dgm:t>
    </dgm:pt>
    <dgm:pt modelId="{C1AAB44B-E66E-45D2-BF29-98AB1DF4B01F}" type="pres">
      <dgm:prSet presAssocID="{1B7A1B8C-A7E8-437A-BEA3-8587CABCFD25}" presName="hierRoot4" presStyleCnt="0"/>
      <dgm:spPr/>
    </dgm:pt>
    <dgm:pt modelId="{FEFAA265-4AC8-4649-AFFE-72E6145DBC95}" type="pres">
      <dgm:prSet presAssocID="{1B7A1B8C-A7E8-437A-BEA3-8587CABCFD25}" presName="composite4" presStyleCnt="0"/>
      <dgm:spPr/>
    </dgm:pt>
    <dgm:pt modelId="{B609448A-23DA-4091-A48F-B993D0DDC6D5}" type="pres">
      <dgm:prSet presAssocID="{1B7A1B8C-A7E8-437A-BEA3-8587CABCFD25}" presName="background4" presStyleLbl="node4" presStyleIdx="7" presStyleCnt="8"/>
      <dgm:spPr/>
    </dgm:pt>
    <dgm:pt modelId="{B5FF0517-1BE4-48F2-8316-DFE8BBD2DD5B}" type="pres">
      <dgm:prSet presAssocID="{1B7A1B8C-A7E8-437A-BEA3-8587CABCFD25}" presName="text4" presStyleLbl="fgAcc4" presStyleIdx="7" presStyleCnt="8" custLinFactY="26499" custLinFactNeighborX="1950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A6BD55-68E7-4EFB-A29C-4252BFABD088}" type="pres">
      <dgm:prSet presAssocID="{1B7A1B8C-A7E8-437A-BEA3-8587CABCFD25}" presName="hierChild5" presStyleCnt="0"/>
      <dgm:spPr/>
    </dgm:pt>
    <dgm:pt modelId="{D9969256-F912-4262-9448-18A31F1E3ED0}" type="pres">
      <dgm:prSet presAssocID="{EC0DF72F-B655-4D19-B2EA-1571FBA39E22}" presName="hierRoot1" presStyleCnt="0"/>
      <dgm:spPr/>
    </dgm:pt>
    <dgm:pt modelId="{D7ECB996-5B43-453E-918B-CB244A92E5B9}" type="pres">
      <dgm:prSet presAssocID="{EC0DF72F-B655-4D19-B2EA-1571FBA39E22}" presName="composite" presStyleCnt="0"/>
      <dgm:spPr/>
    </dgm:pt>
    <dgm:pt modelId="{FBB7D68C-3C95-413D-B6F1-D70D645CB355}" type="pres">
      <dgm:prSet presAssocID="{EC0DF72F-B655-4D19-B2EA-1571FBA39E22}" presName="background" presStyleLbl="node0" presStyleIdx="1" presStyleCnt="2"/>
      <dgm:spPr/>
    </dgm:pt>
    <dgm:pt modelId="{2500D3DD-D04E-4F07-8983-0AD000468C36}" type="pres">
      <dgm:prSet presAssocID="{EC0DF72F-B655-4D19-B2EA-1571FBA39E22}" presName="text" presStyleLbl="fgAcc0" presStyleIdx="1" presStyleCnt="2" custLinFactX="-133593" custLinFactY="316276" custLinFactNeighborX="-200000" custLinFactNeighborY="4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CCD6AA-EA6C-491B-AA1D-8307C92B3CA2}" type="pres">
      <dgm:prSet presAssocID="{EC0DF72F-B655-4D19-B2EA-1571FBA39E22}" presName="hierChild2" presStyleCnt="0"/>
      <dgm:spPr/>
    </dgm:pt>
  </dgm:ptLst>
  <dgm:cxnLst>
    <dgm:cxn modelId="{939256C7-FB0A-456F-963E-91837F747030}" type="presOf" srcId="{7CFF11E2-E9A4-48AD-9F91-9542A3A15F7D}" destId="{0073BF5E-51F6-488E-AED0-FAF5B6A6CAEE}" srcOrd="0" destOrd="0" presId="urn:microsoft.com/office/officeart/2005/8/layout/hierarchy1"/>
    <dgm:cxn modelId="{A8014D1F-7D35-4346-ACA9-1A5C5BA68467}" type="presOf" srcId="{1A763746-4255-4E8B-8D20-19DBAA0CE32C}" destId="{01F3E5F1-7CC9-4EFE-A1EC-5C662FA5DC35}" srcOrd="0" destOrd="0" presId="urn:microsoft.com/office/officeart/2005/8/layout/hierarchy1"/>
    <dgm:cxn modelId="{707849FF-B2DF-4FC9-8995-FD593061CE8D}" type="presOf" srcId="{E2DCDE8A-105F-4AF9-B4D3-13D15E6EE214}" destId="{7C8718E6-44C3-45F0-B3E2-900055680477}" srcOrd="0" destOrd="0" presId="urn:microsoft.com/office/officeart/2005/8/layout/hierarchy1"/>
    <dgm:cxn modelId="{9D07C3ED-C4A5-490B-91E4-7F2E06A751CF}" srcId="{E37A97DE-ABE0-4CFC-9393-41D31D0910A7}" destId="{B64C6F30-4A7D-4056-96E3-5F2A0E4C14B5}" srcOrd="0" destOrd="0" parTransId="{525CB92D-14E4-4F76-A207-BD8B940D4247}" sibTransId="{5CACC94D-B76B-4F9F-87A3-99C7D99DF265}"/>
    <dgm:cxn modelId="{99A5248F-1FA1-4302-BADE-C883BAAC00E5}" type="presOf" srcId="{EC0DF72F-B655-4D19-B2EA-1571FBA39E22}" destId="{2500D3DD-D04E-4F07-8983-0AD000468C36}" srcOrd="0" destOrd="0" presId="urn:microsoft.com/office/officeart/2005/8/layout/hierarchy1"/>
    <dgm:cxn modelId="{404C4420-EA8A-4991-B1D9-3CEC78EEE58E}" type="presOf" srcId="{50DB095C-A021-47EA-9109-006ED3D2F3B1}" destId="{4CA19ED9-E69D-4D3B-939E-B72796C305AA}" srcOrd="0" destOrd="0" presId="urn:microsoft.com/office/officeart/2005/8/layout/hierarchy1"/>
    <dgm:cxn modelId="{769FFAA4-A9FE-403F-A5EF-C61799562732}" srcId="{E3DA86F3-F3DE-4513-BEBA-6972DA9B925F}" destId="{6EFE480F-6353-4841-8600-C8411AF537AB}" srcOrd="2" destOrd="0" parTransId="{662968FE-75C6-4D65-9A11-0CE1DB2FCE89}" sibTransId="{1EE13EAA-787C-47DA-ADDF-6F0B70582C08}"/>
    <dgm:cxn modelId="{54719495-E1C3-4959-8AA7-3809C153C20C}" srcId="{419AFAD8-39AD-487A-8768-4D074503A60F}" destId="{1B7A1B8C-A7E8-437A-BEA3-8587CABCFD25}" srcOrd="0" destOrd="0" parTransId="{1FA1E6BA-FB33-4B24-81EC-203DC3907660}" sibTransId="{DD2AEE8B-0B1F-4B3A-9A0E-278DFFFFF4B9}"/>
    <dgm:cxn modelId="{F5C5404E-256B-4F85-9CCE-034EFC840C89}" type="presOf" srcId="{EB919917-B7B9-4304-8248-B29F92D30C5E}" destId="{6BB995E4-E1DF-464B-8BAF-7EE33BCB07AD}" srcOrd="0" destOrd="0" presId="urn:microsoft.com/office/officeart/2005/8/layout/hierarchy1"/>
    <dgm:cxn modelId="{76EEB0D1-5607-420C-A794-2AF96A380B38}" type="presOf" srcId="{A07064B4-4BA6-4B7B-BCF3-68497C01F79F}" destId="{62AE47B8-6913-4364-981B-948580BDABB9}" srcOrd="0" destOrd="0" presId="urn:microsoft.com/office/officeart/2005/8/layout/hierarchy1"/>
    <dgm:cxn modelId="{DA304D2F-91E6-4FB1-BC44-55559CA11C03}" type="presOf" srcId="{D50B6EB6-521A-42FC-A2B4-4C9564BCEF3F}" destId="{4F4DA992-B2B4-4950-A2F7-8C60EA0450A8}" srcOrd="0" destOrd="0" presId="urn:microsoft.com/office/officeart/2005/8/layout/hierarchy1"/>
    <dgm:cxn modelId="{C7EBF510-B2DD-4E95-A791-0F9090CE25AD}" type="presOf" srcId="{E37A97DE-ABE0-4CFC-9393-41D31D0910A7}" destId="{3ECAFFED-449A-4BB8-BEE7-F0A3651D5884}" srcOrd="0" destOrd="0" presId="urn:microsoft.com/office/officeart/2005/8/layout/hierarchy1"/>
    <dgm:cxn modelId="{6694C4DF-1BB3-4930-89E9-307D902D250D}" srcId="{9890CE63-A45F-4A1E-807A-572EAD25FAB7}" destId="{D14D78B5-F5D3-4167-A564-BE73EB31B927}" srcOrd="0" destOrd="0" parTransId="{D50B6EB6-521A-42FC-A2B4-4C9564BCEF3F}" sibTransId="{B848295D-D5CC-4B9E-B863-9F964FEA02A5}"/>
    <dgm:cxn modelId="{293CA590-9C83-4382-AE75-D6733CDA7739}" srcId="{AF5233F0-57C7-4907-9B1A-6DB3E30488F4}" destId="{A55356BF-A15B-4F1E-9759-7DAED110138E}" srcOrd="0" destOrd="0" parTransId="{50DB095C-A021-47EA-9109-006ED3D2F3B1}" sibTransId="{3B3EE0AA-1E61-4754-9A44-313DB92B30D8}"/>
    <dgm:cxn modelId="{ED23C975-74D1-46BA-A49E-2690CAD5BD2A}" type="presOf" srcId="{1B7A1B8C-A7E8-437A-BEA3-8587CABCFD25}" destId="{B5FF0517-1BE4-48F2-8316-DFE8BBD2DD5B}" srcOrd="0" destOrd="0" presId="urn:microsoft.com/office/officeart/2005/8/layout/hierarchy1"/>
    <dgm:cxn modelId="{4AEEFFEE-1A85-40FB-9C9A-D1DA2C1C38E9}" type="presOf" srcId="{525CB92D-14E4-4F76-A207-BD8B940D4247}" destId="{9F09C27D-9089-48D6-929A-82E58D1B74AD}" srcOrd="0" destOrd="0" presId="urn:microsoft.com/office/officeart/2005/8/layout/hierarchy1"/>
    <dgm:cxn modelId="{B8356AB2-ACAD-4CB5-8B23-6EFCB91CB71F}" type="presOf" srcId="{ED98335D-C96B-4086-895C-7F1D5195A3C5}" destId="{8CFD6ADD-D0C6-46AB-A036-5901634C9D45}" srcOrd="0" destOrd="0" presId="urn:microsoft.com/office/officeart/2005/8/layout/hierarchy1"/>
    <dgm:cxn modelId="{D36221A3-3E26-41E3-A28D-DCFD9800ACE9}" type="presOf" srcId="{E3DA86F3-F3DE-4513-BEBA-6972DA9B925F}" destId="{8A05766B-F32B-4107-9527-C5DA53B36C86}" srcOrd="0" destOrd="0" presId="urn:microsoft.com/office/officeart/2005/8/layout/hierarchy1"/>
    <dgm:cxn modelId="{54317DAD-0AD4-4276-AF9A-FA371CDA931C}" type="presOf" srcId="{AF5233F0-57C7-4907-9B1A-6DB3E30488F4}" destId="{05F7F841-4567-43A8-A164-CFB1278E4347}" srcOrd="0" destOrd="0" presId="urn:microsoft.com/office/officeart/2005/8/layout/hierarchy1"/>
    <dgm:cxn modelId="{B7875590-3DF2-4318-B452-766585882FE6}" type="presOf" srcId="{B5AD5B79-83F2-4D2C-B375-876A27D330DD}" destId="{D13655C9-8215-4DCE-A5A7-B3F19A99294A}" srcOrd="0" destOrd="0" presId="urn:microsoft.com/office/officeart/2005/8/layout/hierarchy1"/>
    <dgm:cxn modelId="{07108F0B-E443-49F6-A640-08273DA4D76B}" srcId="{D14D78B5-F5D3-4167-A564-BE73EB31B927}" destId="{FCC699B1-1F76-4D6E-B7D8-659F92CC9DBB}" srcOrd="2" destOrd="0" parTransId="{B5AD5B79-83F2-4D2C-B375-876A27D330DD}" sibTransId="{4C7E0923-07FD-4225-B2CD-89AF157D441D}"/>
    <dgm:cxn modelId="{E457BC06-DEAE-49E8-989A-93A2D701D4F8}" srcId="{E3DA86F3-F3DE-4513-BEBA-6972DA9B925F}" destId="{AF5233F0-57C7-4907-9B1A-6DB3E30488F4}" srcOrd="1" destOrd="0" parTransId="{AFDD2C6F-FF23-4347-9065-0CA0B816113A}" sibTransId="{9791F028-4FFB-4113-ACFE-218F60CD5AF2}"/>
    <dgm:cxn modelId="{73EB0902-D7F5-4FC7-A6D0-EDC355108357}" srcId="{D14D78B5-F5D3-4167-A564-BE73EB31B927}" destId="{E37A97DE-ABE0-4CFC-9393-41D31D0910A7}" srcOrd="0" destOrd="0" parTransId="{3BA802E9-B1F6-4669-B413-F4A80196F7A9}" sibTransId="{0B6D3125-49E6-4048-BB24-5DF145A54495}"/>
    <dgm:cxn modelId="{90093305-7608-48B2-9AF1-FAFFFFB57CB6}" type="presOf" srcId="{1FA1E6BA-FB33-4B24-81EC-203DC3907660}" destId="{F8488927-5819-4850-B73E-E41E76274B86}" srcOrd="0" destOrd="0" presId="urn:microsoft.com/office/officeart/2005/8/layout/hierarchy1"/>
    <dgm:cxn modelId="{E605124A-E9A8-4408-947C-1743CEDE7D3E}" type="presOf" srcId="{AFDD2C6F-FF23-4347-9065-0CA0B816113A}" destId="{869A424E-49C0-4210-9F59-03D6CA632E82}" srcOrd="0" destOrd="0" presId="urn:microsoft.com/office/officeart/2005/8/layout/hierarchy1"/>
    <dgm:cxn modelId="{2EDE9386-BCDE-4D53-833E-90AEA5F55DF2}" srcId="{DB065FBE-401B-4B51-B3F8-7D1B51F88494}" destId="{1A763746-4255-4E8B-8D20-19DBAA0CE32C}" srcOrd="0" destOrd="0" parTransId="{ED98335D-C96B-4086-895C-7F1D5195A3C5}" sibTransId="{BB47AD0D-1F24-478E-A1B4-0585F89648FF}"/>
    <dgm:cxn modelId="{9BDAE8D3-9021-4EFE-911F-6DDE80555D26}" type="presOf" srcId="{3BA802E9-B1F6-4669-B413-F4A80196F7A9}" destId="{C6FCE9F3-1A12-43D1-A0FF-8884104063BB}" srcOrd="0" destOrd="0" presId="urn:microsoft.com/office/officeart/2005/8/layout/hierarchy1"/>
    <dgm:cxn modelId="{25C2AB27-7DF9-4A13-9D06-BC499795E1AA}" type="presOf" srcId="{9890CE63-A45F-4A1E-807A-572EAD25FAB7}" destId="{3281FB7C-E941-41A4-AB1F-A7B4092D53CD}" srcOrd="0" destOrd="0" presId="urn:microsoft.com/office/officeart/2005/8/layout/hierarchy1"/>
    <dgm:cxn modelId="{298C753B-00A7-48D9-ADCA-2532DF73CCFA}" type="presOf" srcId="{419AFAD8-39AD-487A-8768-4D074503A60F}" destId="{12A34CE8-3F4E-4E8C-9C38-A578E7827552}" srcOrd="0" destOrd="0" presId="urn:microsoft.com/office/officeart/2005/8/layout/hierarchy1"/>
    <dgm:cxn modelId="{5C756B46-A1CC-4540-98AF-EFC215A28D1E}" srcId="{9890CE63-A45F-4A1E-807A-572EAD25FAB7}" destId="{419AFAD8-39AD-487A-8768-4D074503A60F}" srcOrd="1" destOrd="0" parTransId="{A07064B4-4BA6-4B7B-BCF3-68497C01F79F}" sibTransId="{F3E044A0-F680-4731-8503-12BF3A41835D}"/>
    <dgm:cxn modelId="{EE32CCCA-CE52-43DA-997A-52A2EED5F2C5}" type="presOf" srcId="{6EFE480F-6353-4841-8600-C8411AF537AB}" destId="{ED5E6C58-2C20-4F82-9CA4-69FD1E8664F1}" srcOrd="0" destOrd="0" presId="urn:microsoft.com/office/officeart/2005/8/layout/hierarchy1"/>
    <dgm:cxn modelId="{13D275BA-43FB-4889-8BD1-FB323D834B61}" type="presOf" srcId="{DB065FBE-401B-4B51-B3F8-7D1B51F88494}" destId="{4A607EBC-5403-4A70-8A66-6FAA32B695D3}" srcOrd="0" destOrd="0" presId="urn:microsoft.com/office/officeart/2005/8/layout/hierarchy1"/>
    <dgm:cxn modelId="{3735E9C6-B94B-4437-826A-251D48BC3FDC}" srcId="{8DDB76CF-DB28-4B4C-99FC-B09447C4A552}" destId="{7CFF11E2-E9A4-48AD-9F91-9542A3A15F7D}" srcOrd="0" destOrd="0" parTransId="{BCD523E5-16C6-402B-A650-9B556583FF57}" sibTransId="{AA1B62D1-795D-4467-AA4C-F29B1201B54F}"/>
    <dgm:cxn modelId="{73FCA5E1-1FA1-4165-AD7C-E35FB135125E}" srcId="{8DDB76CF-DB28-4B4C-99FC-B09447C4A552}" destId="{EC0DF72F-B655-4D19-B2EA-1571FBA39E22}" srcOrd="1" destOrd="0" parTransId="{F2CB68CB-7838-4EFF-976E-826503DD5B8A}" sibTransId="{3B64138B-81AC-40A7-85B9-AA449E2B4A75}"/>
    <dgm:cxn modelId="{A87F9074-62A8-498A-B32E-946C6C2B54D1}" type="presOf" srcId="{9A1BE299-CE01-4A12-B869-DA639FD145DB}" destId="{C02D00F2-F94E-4FEE-A092-054FAE1F585A}" srcOrd="0" destOrd="0" presId="urn:microsoft.com/office/officeart/2005/8/layout/hierarchy1"/>
    <dgm:cxn modelId="{6B7185BA-49B8-4199-A320-39ECC6EBEB68}" srcId="{7CFF11E2-E9A4-48AD-9F91-9542A3A15F7D}" destId="{9890CE63-A45F-4A1E-807A-572EAD25FAB7}" srcOrd="1" destOrd="0" parTransId="{E2DCDE8A-105F-4AF9-B4D3-13D15E6EE214}" sibTransId="{2E605A4C-91CD-4E58-948F-162295C6AF73}"/>
    <dgm:cxn modelId="{5A51F899-BE07-4F7A-86D8-5D6DD82CD1B6}" type="presOf" srcId="{D116EDF4-4657-4179-9E8C-C3275BD81768}" destId="{ACE36FB1-00FA-4EF4-9519-9EF302274E61}" srcOrd="0" destOrd="0" presId="urn:microsoft.com/office/officeart/2005/8/layout/hierarchy1"/>
    <dgm:cxn modelId="{C9DD183E-E99D-425D-9D8E-452F1551DBC0}" type="presOf" srcId="{8DDB76CF-DB28-4B4C-99FC-B09447C4A552}" destId="{36E47B93-1692-4805-9ADC-2AFE26F6C3C5}" srcOrd="0" destOrd="0" presId="urn:microsoft.com/office/officeart/2005/8/layout/hierarchy1"/>
    <dgm:cxn modelId="{71869352-BF39-46F8-9FBF-CDE56F6287D8}" type="presOf" srcId="{D14D78B5-F5D3-4167-A564-BE73EB31B927}" destId="{A42D5358-FED9-424E-AB87-1C7F59ECE665}" srcOrd="0" destOrd="0" presId="urn:microsoft.com/office/officeart/2005/8/layout/hierarchy1"/>
    <dgm:cxn modelId="{640BF9D2-2D27-4C78-A92A-8CB2F001426C}" type="presOf" srcId="{32E9FC8D-8998-4849-999D-67BDC44DF6C5}" destId="{8E338B1A-9F6E-418D-9EE9-A0EA67E3E427}" srcOrd="0" destOrd="0" presId="urn:microsoft.com/office/officeart/2005/8/layout/hierarchy1"/>
    <dgm:cxn modelId="{AD28ECFA-A493-4C01-B1B5-91CCD69DC915}" srcId="{7CFF11E2-E9A4-48AD-9F91-9542A3A15F7D}" destId="{E3DA86F3-F3DE-4513-BEBA-6972DA9B925F}" srcOrd="0" destOrd="0" parTransId="{EB919917-B7B9-4304-8248-B29F92D30C5E}" sibTransId="{E7BC82B6-04C8-4802-A9B1-E25F230F0136}"/>
    <dgm:cxn modelId="{EB18DA6D-809C-4D31-9658-2656755615B2}" type="presOf" srcId="{FCC699B1-1F76-4D6E-B7D8-659F92CC9DBB}" destId="{3DEF5117-1A1D-4087-A6CB-C1129F8D59E5}" srcOrd="0" destOrd="0" presId="urn:microsoft.com/office/officeart/2005/8/layout/hierarchy1"/>
    <dgm:cxn modelId="{BBDB2FC7-771C-4315-92FF-A15A7A3E1AA4}" type="presOf" srcId="{40C6D70A-59A6-4449-A07D-B02C83F1A3E0}" destId="{8C5A1F9A-B2B5-46ED-A433-21322B3B6BAD}" srcOrd="0" destOrd="0" presId="urn:microsoft.com/office/officeart/2005/8/layout/hierarchy1"/>
    <dgm:cxn modelId="{F3B5B358-6C32-44A3-A150-6EE32AEA1C23}" type="presOf" srcId="{662968FE-75C6-4D65-9A11-0CE1DB2FCE89}" destId="{C26A4056-1E2D-44E0-8AF9-58D6F302C5F3}" srcOrd="0" destOrd="0" presId="urn:microsoft.com/office/officeart/2005/8/layout/hierarchy1"/>
    <dgm:cxn modelId="{1E533892-B708-40D4-B7B4-33993BAAB171}" srcId="{E3DA86F3-F3DE-4513-BEBA-6972DA9B925F}" destId="{D116EDF4-4657-4179-9E8C-C3275BD81768}" srcOrd="3" destOrd="0" parTransId="{0721B982-B755-47D6-88E3-F62CF31BF3FE}" sibTransId="{FF8325B1-65D1-4D40-ACC1-EC6D7BA18EAF}"/>
    <dgm:cxn modelId="{86E39082-2427-4F67-AA16-2AA84D6F5D32}" type="presOf" srcId="{DE895E32-6DDB-44CF-AB26-B294635A5836}" destId="{89F516C9-5BA6-4C42-A0A7-7DE83F7211E7}" srcOrd="0" destOrd="0" presId="urn:microsoft.com/office/officeart/2005/8/layout/hierarchy1"/>
    <dgm:cxn modelId="{D72DD930-556A-4D8C-A564-0306D16FF329}" type="presOf" srcId="{B64C6F30-4A7D-4056-96E3-5F2A0E4C14B5}" destId="{71DC7A7A-CDB2-41FC-8416-F53E2C361EF7}" srcOrd="0" destOrd="0" presId="urn:microsoft.com/office/officeart/2005/8/layout/hierarchy1"/>
    <dgm:cxn modelId="{CD5EA7C2-DE66-4B90-BEDC-FFD08AEA011D}" srcId="{D116EDF4-4657-4179-9E8C-C3275BD81768}" destId="{40C6D70A-59A6-4449-A07D-B02C83F1A3E0}" srcOrd="0" destOrd="0" parTransId="{32E9FC8D-8998-4849-999D-67BDC44DF6C5}" sibTransId="{C6D5D6C6-7AB8-4491-9323-D1B8D1ABE7B7}"/>
    <dgm:cxn modelId="{EEA276E4-6E02-4F6E-8F5D-EB59D7BEAB29}" srcId="{D14D78B5-F5D3-4167-A564-BE73EB31B927}" destId="{9A1BE299-CE01-4A12-B869-DA639FD145DB}" srcOrd="1" destOrd="0" parTransId="{67EBEC48-661C-41C3-8766-043FB4C9E8D8}" sibTransId="{58E0FF67-907E-49CE-8A5D-D80A5D0323ED}"/>
    <dgm:cxn modelId="{D36274DC-0B46-46BA-865E-D42E74BAFD4D}" srcId="{E3DA86F3-F3DE-4513-BEBA-6972DA9B925F}" destId="{DB065FBE-401B-4B51-B3F8-7D1B51F88494}" srcOrd="0" destOrd="0" parTransId="{DE895E32-6DDB-44CF-AB26-B294635A5836}" sibTransId="{FFEF5338-0D6F-45CC-AC1D-45B3D81E4061}"/>
    <dgm:cxn modelId="{73EFEB6D-E4DB-442B-B956-488D048944B0}" type="presOf" srcId="{0721B982-B755-47D6-88E3-F62CF31BF3FE}" destId="{0E8960C3-EE50-4782-8AC6-AAF9906FAA7C}" srcOrd="0" destOrd="0" presId="urn:microsoft.com/office/officeart/2005/8/layout/hierarchy1"/>
    <dgm:cxn modelId="{774E1311-0A3F-4509-8CDA-CA36BAF64E19}" type="presOf" srcId="{A55356BF-A15B-4F1E-9759-7DAED110138E}" destId="{49BAC418-27C0-4593-A5A6-80FAD086DC8F}" srcOrd="0" destOrd="0" presId="urn:microsoft.com/office/officeart/2005/8/layout/hierarchy1"/>
    <dgm:cxn modelId="{FB9AF636-087F-4A98-B95D-1F11728E1D83}" type="presOf" srcId="{67EBEC48-661C-41C3-8766-043FB4C9E8D8}" destId="{F846270A-457A-49A3-B210-9FFB966612E9}" srcOrd="0" destOrd="0" presId="urn:microsoft.com/office/officeart/2005/8/layout/hierarchy1"/>
    <dgm:cxn modelId="{595D721A-4CCE-4DE0-AE06-CE4C22CF63DD}" type="presParOf" srcId="{36E47B93-1692-4805-9ADC-2AFE26F6C3C5}" destId="{1C3C2863-AF78-45F2-AFEA-06C9E05B11FA}" srcOrd="0" destOrd="0" presId="urn:microsoft.com/office/officeart/2005/8/layout/hierarchy1"/>
    <dgm:cxn modelId="{B3001DB1-9E1B-4031-8D89-4848FCFD00D9}" type="presParOf" srcId="{1C3C2863-AF78-45F2-AFEA-06C9E05B11FA}" destId="{C3507AE1-C8E6-45AF-BA5F-DFCB673CA2BE}" srcOrd="0" destOrd="0" presId="urn:microsoft.com/office/officeart/2005/8/layout/hierarchy1"/>
    <dgm:cxn modelId="{A56D9E41-97BC-451A-987C-EC4363F046C2}" type="presParOf" srcId="{C3507AE1-C8E6-45AF-BA5F-DFCB673CA2BE}" destId="{812B152B-C114-4F0C-8A94-9A62FDFF95B4}" srcOrd="0" destOrd="0" presId="urn:microsoft.com/office/officeart/2005/8/layout/hierarchy1"/>
    <dgm:cxn modelId="{30FF8EBA-4CCB-42C3-891E-30D6CE39F225}" type="presParOf" srcId="{C3507AE1-C8E6-45AF-BA5F-DFCB673CA2BE}" destId="{0073BF5E-51F6-488E-AED0-FAF5B6A6CAEE}" srcOrd="1" destOrd="0" presId="urn:microsoft.com/office/officeart/2005/8/layout/hierarchy1"/>
    <dgm:cxn modelId="{F160099C-AB89-4DE8-BF49-45A16D0CEA3C}" type="presParOf" srcId="{1C3C2863-AF78-45F2-AFEA-06C9E05B11FA}" destId="{76831F6A-0C33-49DC-992D-C9E3F0F53239}" srcOrd="1" destOrd="0" presId="urn:microsoft.com/office/officeart/2005/8/layout/hierarchy1"/>
    <dgm:cxn modelId="{2B94FC5B-F3AA-4466-BC45-98E94433B883}" type="presParOf" srcId="{76831F6A-0C33-49DC-992D-C9E3F0F53239}" destId="{6BB995E4-E1DF-464B-8BAF-7EE33BCB07AD}" srcOrd="0" destOrd="0" presId="urn:microsoft.com/office/officeart/2005/8/layout/hierarchy1"/>
    <dgm:cxn modelId="{A9C5598E-306A-4C67-8718-E200126CB7FE}" type="presParOf" srcId="{76831F6A-0C33-49DC-992D-C9E3F0F53239}" destId="{BEB4E4B2-95B8-4758-A574-D9112A763935}" srcOrd="1" destOrd="0" presId="urn:microsoft.com/office/officeart/2005/8/layout/hierarchy1"/>
    <dgm:cxn modelId="{71457DD9-C257-4E87-8857-9C67CE165000}" type="presParOf" srcId="{BEB4E4B2-95B8-4758-A574-D9112A763935}" destId="{61B6B6A9-6270-4795-9581-613D9ABACAE3}" srcOrd="0" destOrd="0" presId="urn:microsoft.com/office/officeart/2005/8/layout/hierarchy1"/>
    <dgm:cxn modelId="{3BD351E4-A70F-40A7-86CA-E43637E24C4D}" type="presParOf" srcId="{61B6B6A9-6270-4795-9581-613D9ABACAE3}" destId="{ADC0D3EF-D173-46C7-A8E2-CCBEABA0995E}" srcOrd="0" destOrd="0" presId="urn:microsoft.com/office/officeart/2005/8/layout/hierarchy1"/>
    <dgm:cxn modelId="{2DD46E1C-4145-40DF-826D-2D34F2F54771}" type="presParOf" srcId="{61B6B6A9-6270-4795-9581-613D9ABACAE3}" destId="{8A05766B-F32B-4107-9527-C5DA53B36C86}" srcOrd="1" destOrd="0" presId="urn:microsoft.com/office/officeart/2005/8/layout/hierarchy1"/>
    <dgm:cxn modelId="{062E51B6-D67B-4DE4-9D67-0635A577AB1B}" type="presParOf" srcId="{BEB4E4B2-95B8-4758-A574-D9112A763935}" destId="{966383E7-F05C-4661-B437-0048FFE8DDBC}" srcOrd="1" destOrd="0" presId="urn:microsoft.com/office/officeart/2005/8/layout/hierarchy1"/>
    <dgm:cxn modelId="{EF484FF8-08BF-42A1-B16A-E35A96EA0A0E}" type="presParOf" srcId="{966383E7-F05C-4661-B437-0048FFE8DDBC}" destId="{89F516C9-5BA6-4C42-A0A7-7DE83F7211E7}" srcOrd="0" destOrd="0" presId="urn:microsoft.com/office/officeart/2005/8/layout/hierarchy1"/>
    <dgm:cxn modelId="{FCC9A7C8-2170-4989-93B3-EB717BD789B8}" type="presParOf" srcId="{966383E7-F05C-4661-B437-0048FFE8DDBC}" destId="{3378DC23-FC0B-4C53-9256-D0928135627D}" srcOrd="1" destOrd="0" presId="urn:microsoft.com/office/officeart/2005/8/layout/hierarchy1"/>
    <dgm:cxn modelId="{BABAFA3B-E995-434C-BD28-4A666253D04A}" type="presParOf" srcId="{3378DC23-FC0B-4C53-9256-D0928135627D}" destId="{FF249738-3F41-4852-9C99-03DABBA5455D}" srcOrd="0" destOrd="0" presId="urn:microsoft.com/office/officeart/2005/8/layout/hierarchy1"/>
    <dgm:cxn modelId="{967B5C0E-445E-4DE5-8A93-EC5010E60E1A}" type="presParOf" srcId="{FF249738-3F41-4852-9C99-03DABBA5455D}" destId="{CE98A363-93D1-44A3-AE05-0FC999DBA37C}" srcOrd="0" destOrd="0" presId="urn:microsoft.com/office/officeart/2005/8/layout/hierarchy1"/>
    <dgm:cxn modelId="{04C4A09C-1AFD-4BE4-9104-32348FBC16C8}" type="presParOf" srcId="{FF249738-3F41-4852-9C99-03DABBA5455D}" destId="{4A607EBC-5403-4A70-8A66-6FAA32B695D3}" srcOrd="1" destOrd="0" presId="urn:microsoft.com/office/officeart/2005/8/layout/hierarchy1"/>
    <dgm:cxn modelId="{FBC41307-B6DE-4D57-8E07-FF34E3D53CD3}" type="presParOf" srcId="{3378DC23-FC0B-4C53-9256-D0928135627D}" destId="{C09F390B-B146-49CE-AC7B-5E9B28B2A0CE}" srcOrd="1" destOrd="0" presId="urn:microsoft.com/office/officeart/2005/8/layout/hierarchy1"/>
    <dgm:cxn modelId="{10249CBB-DCD5-46B5-A961-F0D937B97140}" type="presParOf" srcId="{C09F390B-B146-49CE-AC7B-5E9B28B2A0CE}" destId="{8CFD6ADD-D0C6-46AB-A036-5901634C9D45}" srcOrd="0" destOrd="0" presId="urn:microsoft.com/office/officeart/2005/8/layout/hierarchy1"/>
    <dgm:cxn modelId="{AFCE39DC-2749-41D3-A81C-964EA046B652}" type="presParOf" srcId="{C09F390B-B146-49CE-AC7B-5E9B28B2A0CE}" destId="{DE420744-5BCD-458A-8F1E-2FD4532E7C18}" srcOrd="1" destOrd="0" presId="urn:microsoft.com/office/officeart/2005/8/layout/hierarchy1"/>
    <dgm:cxn modelId="{1EFF12CB-6502-4A81-899C-BEE95132A86E}" type="presParOf" srcId="{DE420744-5BCD-458A-8F1E-2FD4532E7C18}" destId="{959D5C89-19A6-4EEF-BB12-6F35C42040CC}" srcOrd="0" destOrd="0" presId="urn:microsoft.com/office/officeart/2005/8/layout/hierarchy1"/>
    <dgm:cxn modelId="{C63EC293-09B3-4F96-BD85-2E0A3AC78C28}" type="presParOf" srcId="{959D5C89-19A6-4EEF-BB12-6F35C42040CC}" destId="{136947B5-78B6-4A53-8138-B0989D84ADA3}" srcOrd="0" destOrd="0" presId="urn:microsoft.com/office/officeart/2005/8/layout/hierarchy1"/>
    <dgm:cxn modelId="{D0B64772-2D5F-43A0-B63A-483CCB1751E0}" type="presParOf" srcId="{959D5C89-19A6-4EEF-BB12-6F35C42040CC}" destId="{01F3E5F1-7CC9-4EFE-A1EC-5C662FA5DC35}" srcOrd="1" destOrd="0" presId="urn:microsoft.com/office/officeart/2005/8/layout/hierarchy1"/>
    <dgm:cxn modelId="{2F09BDAA-BD6C-4EE5-B6C4-673CF92DA32F}" type="presParOf" srcId="{DE420744-5BCD-458A-8F1E-2FD4532E7C18}" destId="{34AF6AF1-75CE-4D34-89B0-036042B2E966}" srcOrd="1" destOrd="0" presId="urn:microsoft.com/office/officeart/2005/8/layout/hierarchy1"/>
    <dgm:cxn modelId="{A8BC25D9-7C99-4CCF-9A06-9607A1B8572B}" type="presParOf" srcId="{966383E7-F05C-4661-B437-0048FFE8DDBC}" destId="{869A424E-49C0-4210-9F59-03D6CA632E82}" srcOrd="2" destOrd="0" presId="urn:microsoft.com/office/officeart/2005/8/layout/hierarchy1"/>
    <dgm:cxn modelId="{BC8EF886-62CA-4E8F-824F-4543BD9DF08E}" type="presParOf" srcId="{966383E7-F05C-4661-B437-0048FFE8DDBC}" destId="{CF986A83-C215-49D8-A02A-2CF37ABA4ABB}" srcOrd="3" destOrd="0" presId="urn:microsoft.com/office/officeart/2005/8/layout/hierarchy1"/>
    <dgm:cxn modelId="{0B42D616-1AA3-4FC3-BEDD-62D233BEABFA}" type="presParOf" srcId="{CF986A83-C215-49D8-A02A-2CF37ABA4ABB}" destId="{A4B13222-2114-45C0-885A-F69B3C9C971B}" srcOrd="0" destOrd="0" presId="urn:microsoft.com/office/officeart/2005/8/layout/hierarchy1"/>
    <dgm:cxn modelId="{0B8A6244-6FB2-49A2-954A-1C4A6AD756E1}" type="presParOf" srcId="{A4B13222-2114-45C0-885A-F69B3C9C971B}" destId="{AAE15933-250E-4D40-979D-82F005C99727}" srcOrd="0" destOrd="0" presId="urn:microsoft.com/office/officeart/2005/8/layout/hierarchy1"/>
    <dgm:cxn modelId="{D706F673-FDDD-4B49-BF82-9D1B2CD7519A}" type="presParOf" srcId="{A4B13222-2114-45C0-885A-F69B3C9C971B}" destId="{05F7F841-4567-43A8-A164-CFB1278E4347}" srcOrd="1" destOrd="0" presId="urn:microsoft.com/office/officeart/2005/8/layout/hierarchy1"/>
    <dgm:cxn modelId="{A20D6414-1E84-4CEF-A291-B59AB4F25F77}" type="presParOf" srcId="{CF986A83-C215-49D8-A02A-2CF37ABA4ABB}" destId="{A203789D-EF67-473D-BFF9-D8E6B11F86DB}" srcOrd="1" destOrd="0" presId="urn:microsoft.com/office/officeart/2005/8/layout/hierarchy1"/>
    <dgm:cxn modelId="{C89B6815-9B08-4995-8C40-57D97931AC76}" type="presParOf" srcId="{A203789D-EF67-473D-BFF9-D8E6B11F86DB}" destId="{4CA19ED9-E69D-4D3B-939E-B72796C305AA}" srcOrd="0" destOrd="0" presId="urn:microsoft.com/office/officeart/2005/8/layout/hierarchy1"/>
    <dgm:cxn modelId="{6B3980DE-7B0A-429A-B97B-3FE6CD210176}" type="presParOf" srcId="{A203789D-EF67-473D-BFF9-D8E6B11F86DB}" destId="{3555D019-9FE4-4858-8ACA-69C2A536ACA9}" srcOrd="1" destOrd="0" presId="urn:microsoft.com/office/officeart/2005/8/layout/hierarchy1"/>
    <dgm:cxn modelId="{92E360E3-7D3D-4297-B8FD-6303288D0279}" type="presParOf" srcId="{3555D019-9FE4-4858-8ACA-69C2A536ACA9}" destId="{7B22730F-3F5F-464E-8A0F-7BDF85BA432F}" srcOrd="0" destOrd="0" presId="urn:microsoft.com/office/officeart/2005/8/layout/hierarchy1"/>
    <dgm:cxn modelId="{A570CBCE-08CB-4087-B0D7-256FF6961CAC}" type="presParOf" srcId="{7B22730F-3F5F-464E-8A0F-7BDF85BA432F}" destId="{2F594E87-23BA-41C6-ACCB-FF33A725928B}" srcOrd="0" destOrd="0" presId="urn:microsoft.com/office/officeart/2005/8/layout/hierarchy1"/>
    <dgm:cxn modelId="{81BE9744-7B04-402B-BEE2-B78151E8F291}" type="presParOf" srcId="{7B22730F-3F5F-464E-8A0F-7BDF85BA432F}" destId="{49BAC418-27C0-4593-A5A6-80FAD086DC8F}" srcOrd="1" destOrd="0" presId="urn:microsoft.com/office/officeart/2005/8/layout/hierarchy1"/>
    <dgm:cxn modelId="{F7E895AA-6A40-4D8D-A5FE-61D0905324C1}" type="presParOf" srcId="{3555D019-9FE4-4858-8ACA-69C2A536ACA9}" destId="{9BC924A6-AB30-4074-98A0-380FB3259138}" srcOrd="1" destOrd="0" presId="urn:microsoft.com/office/officeart/2005/8/layout/hierarchy1"/>
    <dgm:cxn modelId="{488C3EA1-BF80-4EC8-BC5F-9A93E359FADA}" type="presParOf" srcId="{966383E7-F05C-4661-B437-0048FFE8DDBC}" destId="{C26A4056-1E2D-44E0-8AF9-58D6F302C5F3}" srcOrd="4" destOrd="0" presId="urn:microsoft.com/office/officeart/2005/8/layout/hierarchy1"/>
    <dgm:cxn modelId="{9B920AFE-1139-42A3-97C7-224CBA7B710A}" type="presParOf" srcId="{966383E7-F05C-4661-B437-0048FFE8DDBC}" destId="{CF2C4439-31A8-4BFF-858E-1A969535BD9A}" srcOrd="5" destOrd="0" presId="urn:microsoft.com/office/officeart/2005/8/layout/hierarchy1"/>
    <dgm:cxn modelId="{B8812F4E-B87C-48E8-8EDD-6ADDA26EF74D}" type="presParOf" srcId="{CF2C4439-31A8-4BFF-858E-1A969535BD9A}" destId="{E0CD1E7F-0748-446A-94A7-F04AB6E21BEE}" srcOrd="0" destOrd="0" presId="urn:microsoft.com/office/officeart/2005/8/layout/hierarchy1"/>
    <dgm:cxn modelId="{6421961E-900F-477F-A6BB-4245B0BC54BD}" type="presParOf" srcId="{E0CD1E7F-0748-446A-94A7-F04AB6E21BEE}" destId="{3E0ABFB0-FCDD-47D7-8677-CCEFFC4F9671}" srcOrd="0" destOrd="0" presId="urn:microsoft.com/office/officeart/2005/8/layout/hierarchy1"/>
    <dgm:cxn modelId="{DFAF3087-DEA9-4EA3-B5B0-432AC735C265}" type="presParOf" srcId="{E0CD1E7F-0748-446A-94A7-F04AB6E21BEE}" destId="{ED5E6C58-2C20-4F82-9CA4-69FD1E8664F1}" srcOrd="1" destOrd="0" presId="urn:microsoft.com/office/officeart/2005/8/layout/hierarchy1"/>
    <dgm:cxn modelId="{85ADD6A8-9DF6-412C-A0BF-9AD64D979E0A}" type="presParOf" srcId="{CF2C4439-31A8-4BFF-858E-1A969535BD9A}" destId="{BCB8CFF9-88E7-4F84-B2F9-1DD9D7E1901E}" srcOrd="1" destOrd="0" presId="urn:microsoft.com/office/officeart/2005/8/layout/hierarchy1"/>
    <dgm:cxn modelId="{A129B769-CE06-4BDA-A7C9-BB7ADCF86AD7}" type="presParOf" srcId="{966383E7-F05C-4661-B437-0048FFE8DDBC}" destId="{0E8960C3-EE50-4782-8AC6-AAF9906FAA7C}" srcOrd="6" destOrd="0" presId="urn:microsoft.com/office/officeart/2005/8/layout/hierarchy1"/>
    <dgm:cxn modelId="{2A75D53E-A906-433F-B07E-190495D00D02}" type="presParOf" srcId="{966383E7-F05C-4661-B437-0048FFE8DDBC}" destId="{3A013939-1C2C-4627-8CCD-B592A32BFF85}" srcOrd="7" destOrd="0" presId="urn:microsoft.com/office/officeart/2005/8/layout/hierarchy1"/>
    <dgm:cxn modelId="{F169025B-69AE-4C96-B4D7-8C8A63577BA4}" type="presParOf" srcId="{3A013939-1C2C-4627-8CCD-B592A32BFF85}" destId="{DBCDBC53-3E74-4955-82EC-C04CD85CB828}" srcOrd="0" destOrd="0" presId="urn:microsoft.com/office/officeart/2005/8/layout/hierarchy1"/>
    <dgm:cxn modelId="{FEB96AE1-BF9E-4B98-AE58-54B794D9C81C}" type="presParOf" srcId="{DBCDBC53-3E74-4955-82EC-C04CD85CB828}" destId="{64672D43-423C-450C-82B7-19133488DE82}" srcOrd="0" destOrd="0" presId="urn:microsoft.com/office/officeart/2005/8/layout/hierarchy1"/>
    <dgm:cxn modelId="{D233105D-9BCB-41CB-AE0B-1131A54C2DDF}" type="presParOf" srcId="{DBCDBC53-3E74-4955-82EC-C04CD85CB828}" destId="{ACE36FB1-00FA-4EF4-9519-9EF302274E61}" srcOrd="1" destOrd="0" presId="urn:microsoft.com/office/officeart/2005/8/layout/hierarchy1"/>
    <dgm:cxn modelId="{BE0FB182-5D4E-41FE-B0F5-2B06C3D271EE}" type="presParOf" srcId="{3A013939-1C2C-4627-8CCD-B592A32BFF85}" destId="{703E5B75-E408-4707-9B85-43FB2FC3F5EB}" srcOrd="1" destOrd="0" presId="urn:microsoft.com/office/officeart/2005/8/layout/hierarchy1"/>
    <dgm:cxn modelId="{8D1E852B-979B-4E8C-98BC-3141603793F7}" type="presParOf" srcId="{703E5B75-E408-4707-9B85-43FB2FC3F5EB}" destId="{8E338B1A-9F6E-418D-9EE9-A0EA67E3E427}" srcOrd="0" destOrd="0" presId="urn:microsoft.com/office/officeart/2005/8/layout/hierarchy1"/>
    <dgm:cxn modelId="{149C7A40-8671-401B-AB81-74590E4F7BBA}" type="presParOf" srcId="{703E5B75-E408-4707-9B85-43FB2FC3F5EB}" destId="{375001E4-9B11-4911-8323-941F1A6269F4}" srcOrd="1" destOrd="0" presId="urn:microsoft.com/office/officeart/2005/8/layout/hierarchy1"/>
    <dgm:cxn modelId="{0CD986AC-34A6-4C48-B4C8-C5EE2E049A4A}" type="presParOf" srcId="{375001E4-9B11-4911-8323-941F1A6269F4}" destId="{C2ECC79E-16D5-414D-9F5A-CD2392C1126D}" srcOrd="0" destOrd="0" presId="urn:microsoft.com/office/officeart/2005/8/layout/hierarchy1"/>
    <dgm:cxn modelId="{F7C11D93-50E4-46C6-BA5D-E3B6AFB0DA7B}" type="presParOf" srcId="{C2ECC79E-16D5-414D-9F5A-CD2392C1126D}" destId="{1C922666-2F07-40F3-9359-D5C93FC597D1}" srcOrd="0" destOrd="0" presId="urn:microsoft.com/office/officeart/2005/8/layout/hierarchy1"/>
    <dgm:cxn modelId="{DA60BBE6-7790-4DB2-B9B4-1F387E8A5990}" type="presParOf" srcId="{C2ECC79E-16D5-414D-9F5A-CD2392C1126D}" destId="{8C5A1F9A-B2B5-46ED-A433-21322B3B6BAD}" srcOrd="1" destOrd="0" presId="urn:microsoft.com/office/officeart/2005/8/layout/hierarchy1"/>
    <dgm:cxn modelId="{17682CF4-DE14-48EA-A4B7-B1781488C06B}" type="presParOf" srcId="{375001E4-9B11-4911-8323-941F1A6269F4}" destId="{996562C6-E9EE-4A87-A7FB-09724FB780D3}" srcOrd="1" destOrd="0" presId="urn:microsoft.com/office/officeart/2005/8/layout/hierarchy1"/>
    <dgm:cxn modelId="{1CCF3E8A-B202-4F36-8160-0C56F40DD126}" type="presParOf" srcId="{76831F6A-0C33-49DC-992D-C9E3F0F53239}" destId="{7C8718E6-44C3-45F0-B3E2-900055680477}" srcOrd="2" destOrd="0" presId="urn:microsoft.com/office/officeart/2005/8/layout/hierarchy1"/>
    <dgm:cxn modelId="{E0F32C4D-7D78-43BF-9C0C-288810FBD6F8}" type="presParOf" srcId="{76831F6A-0C33-49DC-992D-C9E3F0F53239}" destId="{C36884E6-C6DF-4DEB-8F8C-0593D80A9814}" srcOrd="3" destOrd="0" presId="urn:microsoft.com/office/officeart/2005/8/layout/hierarchy1"/>
    <dgm:cxn modelId="{9329B250-4FB4-487A-BE7D-498BA850F376}" type="presParOf" srcId="{C36884E6-C6DF-4DEB-8F8C-0593D80A9814}" destId="{6684A650-92CD-49BB-A3E5-4A5EAE8D180D}" srcOrd="0" destOrd="0" presId="urn:microsoft.com/office/officeart/2005/8/layout/hierarchy1"/>
    <dgm:cxn modelId="{5E0BCDBA-85A2-47EC-AC63-93AFBDBACDB7}" type="presParOf" srcId="{6684A650-92CD-49BB-A3E5-4A5EAE8D180D}" destId="{9E1A13C9-C204-4EBF-A421-C71C42FFB2D1}" srcOrd="0" destOrd="0" presId="urn:microsoft.com/office/officeart/2005/8/layout/hierarchy1"/>
    <dgm:cxn modelId="{74BAFA77-AB31-4D85-A762-7BC2535B07ED}" type="presParOf" srcId="{6684A650-92CD-49BB-A3E5-4A5EAE8D180D}" destId="{3281FB7C-E941-41A4-AB1F-A7B4092D53CD}" srcOrd="1" destOrd="0" presId="urn:microsoft.com/office/officeart/2005/8/layout/hierarchy1"/>
    <dgm:cxn modelId="{997AFB4B-93A8-4A97-ADC1-412D895A83DC}" type="presParOf" srcId="{C36884E6-C6DF-4DEB-8F8C-0593D80A9814}" destId="{D0148DE9-75FA-4F5C-821A-25224582E689}" srcOrd="1" destOrd="0" presId="urn:microsoft.com/office/officeart/2005/8/layout/hierarchy1"/>
    <dgm:cxn modelId="{487842F3-CFD0-4112-BE2E-CCFB711BF2F5}" type="presParOf" srcId="{D0148DE9-75FA-4F5C-821A-25224582E689}" destId="{4F4DA992-B2B4-4950-A2F7-8C60EA0450A8}" srcOrd="0" destOrd="0" presId="urn:microsoft.com/office/officeart/2005/8/layout/hierarchy1"/>
    <dgm:cxn modelId="{CD9026DB-DAE4-4A73-A053-3621E0041954}" type="presParOf" srcId="{D0148DE9-75FA-4F5C-821A-25224582E689}" destId="{275B045B-B6B1-443A-AB2C-3F48936D4178}" srcOrd="1" destOrd="0" presId="urn:microsoft.com/office/officeart/2005/8/layout/hierarchy1"/>
    <dgm:cxn modelId="{AFA7F993-B007-4E04-B4C9-AF2969856A0B}" type="presParOf" srcId="{275B045B-B6B1-443A-AB2C-3F48936D4178}" destId="{1830D398-1CC2-4834-9E97-3FFEEEB5B84F}" srcOrd="0" destOrd="0" presId="urn:microsoft.com/office/officeart/2005/8/layout/hierarchy1"/>
    <dgm:cxn modelId="{4B64DFAA-C7F3-4501-B7D4-84577B6A5F29}" type="presParOf" srcId="{1830D398-1CC2-4834-9E97-3FFEEEB5B84F}" destId="{2F59BCE4-4F52-40A1-8957-E603A41CD5E2}" srcOrd="0" destOrd="0" presId="urn:microsoft.com/office/officeart/2005/8/layout/hierarchy1"/>
    <dgm:cxn modelId="{C241490D-BF15-4551-BDBF-9A5AB6095B57}" type="presParOf" srcId="{1830D398-1CC2-4834-9E97-3FFEEEB5B84F}" destId="{A42D5358-FED9-424E-AB87-1C7F59ECE665}" srcOrd="1" destOrd="0" presId="urn:microsoft.com/office/officeart/2005/8/layout/hierarchy1"/>
    <dgm:cxn modelId="{9D82BFC0-6E50-48D4-AAAD-4E203FF1470A}" type="presParOf" srcId="{275B045B-B6B1-443A-AB2C-3F48936D4178}" destId="{370C4095-91DF-4F15-BFD5-BCD014C04D35}" srcOrd="1" destOrd="0" presId="urn:microsoft.com/office/officeart/2005/8/layout/hierarchy1"/>
    <dgm:cxn modelId="{C9820D97-A5C1-418F-A3B3-941A0AC0FFDC}" type="presParOf" srcId="{370C4095-91DF-4F15-BFD5-BCD014C04D35}" destId="{C6FCE9F3-1A12-43D1-A0FF-8884104063BB}" srcOrd="0" destOrd="0" presId="urn:microsoft.com/office/officeart/2005/8/layout/hierarchy1"/>
    <dgm:cxn modelId="{215D2F7B-94A8-4C14-8CD4-98892F54FFA4}" type="presParOf" srcId="{370C4095-91DF-4F15-BFD5-BCD014C04D35}" destId="{6E2FF126-78A1-44F0-9DFB-85CBA7ADE7D1}" srcOrd="1" destOrd="0" presId="urn:microsoft.com/office/officeart/2005/8/layout/hierarchy1"/>
    <dgm:cxn modelId="{A5E4B147-F023-43F4-A11C-CB729EE85A51}" type="presParOf" srcId="{6E2FF126-78A1-44F0-9DFB-85CBA7ADE7D1}" destId="{6EB47B59-1300-4114-A039-818B75530F04}" srcOrd="0" destOrd="0" presId="urn:microsoft.com/office/officeart/2005/8/layout/hierarchy1"/>
    <dgm:cxn modelId="{BA251307-7B50-4E98-8375-8C79F6BDBAEA}" type="presParOf" srcId="{6EB47B59-1300-4114-A039-818B75530F04}" destId="{9B4F8C8D-489B-41AC-8241-F0D9103F793B}" srcOrd="0" destOrd="0" presId="urn:microsoft.com/office/officeart/2005/8/layout/hierarchy1"/>
    <dgm:cxn modelId="{B00483FD-4AB3-465C-AC57-A1A8EE37AF50}" type="presParOf" srcId="{6EB47B59-1300-4114-A039-818B75530F04}" destId="{3ECAFFED-449A-4BB8-BEE7-F0A3651D5884}" srcOrd="1" destOrd="0" presId="urn:microsoft.com/office/officeart/2005/8/layout/hierarchy1"/>
    <dgm:cxn modelId="{83D716EF-46E1-4A70-94E8-F8B74FC4A6B5}" type="presParOf" srcId="{6E2FF126-78A1-44F0-9DFB-85CBA7ADE7D1}" destId="{B90E469A-1936-4E60-94BD-4E59E433DE25}" srcOrd="1" destOrd="0" presId="urn:microsoft.com/office/officeart/2005/8/layout/hierarchy1"/>
    <dgm:cxn modelId="{6F7CDEAB-E838-4A62-945F-325C0DA744A1}" type="presParOf" srcId="{B90E469A-1936-4E60-94BD-4E59E433DE25}" destId="{9F09C27D-9089-48D6-929A-82E58D1B74AD}" srcOrd="0" destOrd="0" presId="urn:microsoft.com/office/officeart/2005/8/layout/hierarchy1"/>
    <dgm:cxn modelId="{CEF67485-D06B-45EB-8C50-8AA0DA5F056C}" type="presParOf" srcId="{B90E469A-1936-4E60-94BD-4E59E433DE25}" destId="{63874E54-1F02-47B2-9E6A-303308B0DB5C}" srcOrd="1" destOrd="0" presId="urn:microsoft.com/office/officeart/2005/8/layout/hierarchy1"/>
    <dgm:cxn modelId="{0961F9BD-E11D-4E17-86BF-738D6D6F87DF}" type="presParOf" srcId="{63874E54-1F02-47B2-9E6A-303308B0DB5C}" destId="{DDD3505F-0F86-4CD3-B731-B2EEC9EC6B7B}" srcOrd="0" destOrd="0" presId="urn:microsoft.com/office/officeart/2005/8/layout/hierarchy1"/>
    <dgm:cxn modelId="{BF27A74D-E917-4B4B-9551-EEAACA55FF45}" type="presParOf" srcId="{DDD3505F-0F86-4CD3-B731-B2EEC9EC6B7B}" destId="{FD155742-3594-4A97-BAE4-AE915114DA88}" srcOrd="0" destOrd="0" presId="urn:microsoft.com/office/officeart/2005/8/layout/hierarchy1"/>
    <dgm:cxn modelId="{E32230B3-21C9-4DC4-8AFE-4B81948CEB4B}" type="presParOf" srcId="{DDD3505F-0F86-4CD3-B731-B2EEC9EC6B7B}" destId="{71DC7A7A-CDB2-41FC-8416-F53E2C361EF7}" srcOrd="1" destOrd="0" presId="urn:microsoft.com/office/officeart/2005/8/layout/hierarchy1"/>
    <dgm:cxn modelId="{F4F87DDA-252E-4CA5-99B9-6E682FD18F5B}" type="presParOf" srcId="{63874E54-1F02-47B2-9E6A-303308B0DB5C}" destId="{FEE88339-0E56-476D-86DE-57D5DE11342B}" srcOrd="1" destOrd="0" presId="urn:microsoft.com/office/officeart/2005/8/layout/hierarchy1"/>
    <dgm:cxn modelId="{10F197FD-34E2-4C42-8191-808E7A49B3D1}" type="presParOf" srcId="{370C4095-91DF-4F15-BFD5-BCD014C04D35}" destId="{F846270A-457A-49A3-B210-9FFB966612E9}" srcOrd="2" destOrd="0" presId="urn:microsoft.com/office/officeart/2005/8/layout/hierarchy1"/>
    <dgm:cxn modelId="{06AA52F1-26CA-46DC-ABD1-6E5EE6277078}" type="presParOf" srcId="{370C4095-91DF-4F15-BFD5-BCD014C04D35}" destId="{19167A4C-A15A-4DF1-9030-4331E17BAD2A}" srcOrd="3" destOrd="0" presId="urn:microsoft.com/office/officeart/2005/8/layout/hierarchy1"/>
    <dgm:cxn modelId="{58C0D80D-45A1-44F0-8EAB-E24FD5B4E3A7}" type="presParOf" srcId="{19167A4C-A15A-4DF1-9030-4331E17BAD2A}" destId="{A6E96095-7048-45EA-B0AF-4AEEC76E5E4E}" srcOrd="0" destOrd="0" presId="urn:microsoft.com/office/officeart/2005/8/layout/hierarchy1"/>
    <dgm:cxn modelId="{F9E97409-737F-4FCC-88AF-F5C698ECC192}" type="presParOf" srcId="{A6E96095-7048-45EA-B0AF-4AEEC76E5E4E}" destId="{3394886D-42CE-4428-98BF-E89FA5D92151}" srcOrd="0" destOrd="0" presId="urn:microsoft.com/office/officeart/2005/8/layout/hierarchy1"/>
    <dgm:cxn modelId="{9321447A-5ABC-4EB1-86F2-28A67E579388}" type="presParOf" srcId="{A6E96095-7048-45EA-B0AF-4AEEC76E5E4E}" destId="{C02D00F2-F94E-4FEE-A092-054FAE1F585A}" srcOrd="1" destOrd="0" presId="urn:microsoft.com/office/officeart/2005/8/layout/hierarchy1"/>
    <dgm:cxn modelId="{97D09D71-6E29-4419-A2AC-C2CF09F5E9F9}" type="presParOf" srcId="{19167A4C-A15A-4DF1-9030-4331E17BAD2A}" destId="{BE37067B-0300-4BAC-B607-8ADB7E91318A}" srcOrd="1" destOrd="0" presId="urn:microsoft.com/office/officeart/2005/8/layout/hierarchy1"/>
    <dgm:cxn modelId="{FF760254-239A-4D87-AAE3-6D9114939B45}" type="presParOf" srcId="{370C4095-91DF-4F15-BFD5-BCD014C04D35}" destId="{D13655C9-8215-4DCE-A5A7-B3F19A99294A}" srcOrd="4" destOrd="0" presId="urn:microsoft.com/office/officeart/2005/8/layout/hierarchy1"/>
    <dgm:cxn modelId="{792C6D81-737F-4C81-B8DF-594C4D83D07F}" type="presParOf" srcId="{370C4095-91DF-4F15-BFD5-BCD014C04D35}" destId="{8E1806D1-ECAF-4776-9C3C-1BFF5E887E2C}" srcOrd="5" destOrd="0" presId="urn:microsoft.com/office/officeart/2005/8/layout/hierarchy1"/>
    <dgm:cxn modelId="{4F33E65B-79DC-4560-955F-46DD5A208490}" type="presParOf" srcId="{8E1806D1-ECAF-4776-9C3C-1BFF5E887E2C}" destId="{97B8BBD3-56BB-4421-AE97-ECD455FA3242}" srcOrd="0" destOrd="0" presId="urn:microsoft.com/office/officeart/2005/8/layout/hierarchy1"/>
    <dgm:cxn modelId="{A67BFF9B-6217-4518-B33E-B4334C4EE998}" type="presParOf" srcId="{97B8BBD3-56BB-4421-AE97-ECD455FA3242}" destId="{E1E005E1-FD28-46A5-8F9E-C0A92F5EFE39}" srcOrd="0" destOrd="0" presId="urn:microsoft.com/office/officeart/2005/8/layout/hierarchy1"/>
    <dgm:cxn modelId="{BD483E3D-95B3-4423-9468-F1C6A061E175}" type="presParOf" srcId="{97B8BBD3-56BB-4421-AE97-ECD455FA3242}" destId="{3DEF5117-1A1D-4087-A6CB-C1129F8D59E5}" srcOrd="1" destOrd="0" presId="urn:microsoft.com/office/officeart/2005/8/layout/hierarchy1"/>
    <dgm:cxn modelId="{02DDCBE5-CA6D-4151-9E9C-95024C816555}" type="presParOf" srcId="{8E1806D1-ECAF-4776-9C3C-1BFF5E887E2C}" destId="{542FA96C-DEF1-4DB4-A311-9E285D8E7A93}" srcOrd="1" destOrd="0" presId="urn:microsoft.com/office/officeart/2005/8/layout/hierarchy1"/>
    <dgm:cxn modelId="{017C9F82-0762-4B6A-98C9-7D2A32D9B33D}" type="presParOf" srcId="{D0148DE9-75FA-4F5C-821A-25224582E689}" destId="{62AE47B8-6913-4364-981B-948580BDABB9}" srcOrd="2" destOrd="0" presId="urn:microsoft.com/office/officeart/2005/8/layout/hierarchy1"/>
    <dgm:cxn modelId="{174DDC10-F2E9-4F49-911D-D9FCDECA5B56}" type="presParOf" srcId="{D0148DE9-75FA-4F5C-821A-25224582E689}" destId="{5A49B8D4-69D4-425D-A23B-C82EDEEC5486}" srcOrd="3" destOrd="0" presId="urn:microsoft.com/office/officeart/2005/8/layout/hierarchy1"/>
    <dgm:cxn modelId="{A19F5A46-B783-43ED-81EA-7D780A41B3C7}" type="presParOf" srcId="{5A49B8D4-69D4-425D-A23B-C82EDEEC5486}" destId="{98C3525B-1F18-4D11-B099-2EB8D6D4B108}" srcOrd="0" destOrd="0" presId="urn:microsoft.com/office/officeart/2005/8/layout/hierarchy1"/>
    <dgm:cxn modelId="{3D45540B-2310-419F-B4BA-265B7ACEB7D8}" type="presParOf" srcId="{98C3525B-1F18-4D11-B099-2EB8D6D4B108}" destId="{89111B33-8780-40AF-8668-2E2F7E114ED1}" srcOrd="0" destOrd="0" presId="urn:microsoft.com/office/officeart/2005/8/layout/hierarchy1"/>
    <dgm:cxn modelId="{974D5564-52F7-4F17-972E-ED1EC51EE8F3}" type="presParOf" srcId="{98C3525B-1F18-4D11-B099-2EB8D6D4B108}" destId="{12A34CE8-3F4E-4E8C-9C38-A578E7827552}" srcOrd="1" destOrd="0" presId="urn:microsoft.com/office/officeart/2005/8/layout/hierarchy1"/>
    <dgm:cxn modelId="{99581822-3968-427C-9A1D-10C0E00C7E33}" type="presParOf" srcId="{5A49B8D4-69D4-425D-A23B-C82EDEEC5486}" destId="{9DD1455D-1E4E-4056-9D27-3389F84C5118}" srcOrd="1" destOrd="0" presId="urn:microsoft.com/office/officeart/2005/8/layout/hierarchy1"/>
    <dgm:cxn modelId="{AAF65934-A74D-4592-855D-1EDF8041CC8A}" type="presParOf" srcId="{9DD1455D-1E4E-4056-9D27-3389F84C5118}" destId="{F8488927-5819-4850-B73E-E41E76274B86}" srcOrd="0" destOrd="0" presId="urn:microsoft.com/office/officeart/2005/8/layout/hierarchy1"/>
    <dgm:cxn modelId="{5E20A91A-37AF-4CA4-9F34-CA3ADFC941EF}" type="presParOf" srcId="{9DD1455D-1E4E-4056-9D27-3389F84C5118}" destId="{C1AAB44B-E66E-45D2-BF29-98AB1DF4B01F}" srcOrd="1" destOrd="0" presId="urn:microsoft.com/office/officeart/2005/8/layout/hierarchy1"/>
    <dgm:cxn modelId="{77054DCE-0BB0-49CC-81F3-7E745831E07A}" type="presParOf" srcId="{C1AAB44B-E66E-45D2-BF29-98AB1DF4B01F}" destId="{FEFAA265-4AC8-4649-AFFE-72E6145DBC95}" srcOrd="0" destOrd="0" presId="urn:microsoft.com/office/officeart/2005/8/layout/hierarchy1"/>
    <dgm:cxn modelId="{AF324CA0-AAE8-4867-817D-4E6AB03E111B}" type="presParOf" srcId="{FEFAA265-4AC8-4649-AFFE-72E6145DBC95}" destId="{B609448A-23DA-4091-A48F-B993D0DDC6D5}" srcOrd="0" destOrd="0" presId="urn:microsoft.com/office/officeart/2005/8/layout/hierarchy1"/>
    <dgm:cxn modelId="{B47B0F0F-AA57-48B5-9B21-0798BFCDC930}" type="presParOf" srcId="{FEFAA265-4AC8-4649-AFFE-72E6145DBC95}" destId="{B5FF0517-1BE4-48F2-8316-DFE8BBD2DD5B}" srcOrd="1" destOrd="0" presId="urn:microsoft.com/office/officeart/2005/8/layout/hierarchy1"/>
    <dgm:cxn modelId="{F2C5F01A-2B3B-46FF-AE0B-D8C527CA230C}" type="presParOf" srcId="{C1AAB44B-E66E-45D2-BF29-98AB1DF4B01F}" destId="{06A6BD55-68E7-4EFB-A29C-4252BFABD088}" srcOrd="1" destOrd="0" presId="urn:microsoft.com/office/officeart/2005/8/layout/hierarchy1"/>
    <dgm:cxn modelId="{818642C9-9988-4812-97D9-6727EE306B30}" type="presParOf" srcId="{36E47B93-1692-4805-9ADC-2AFE26F6C3C5}" destId="{D9969256-F912-4262-9448-18A31F1E3ED0}" srcOrd="1" destOrd="0" presId="urn:microsoft.com/office/officeart/2005/8/layout/hierarchy1"/>
    <dgm:cxn modelId="{BA864E23-6053-4CB7-9826-F1A658F019E8}" type="presParOf" srcId="{D9969256-F912-4262-9448-18A31F1E3ED0}" destId="{D7ECB996-5B43-453E-918B-CB244A92E5B9}" srcOrd="0" destOrd="0" presId="urn:microsoft.com/office/officeart/2005/8/layout/hierarchy1"/>
    <dgm:cxn modelId="{E3CFDF28-67DE-4C5C-9494-A7BC505B8E13}" type="presParOf" srcId="{D7ECB996-5B43-453E-918B-CB244A92E5B9}" destId="{FBB7D68C-3C95-413D-B6F1-D70D645CB355}" srcOrd="0" destOrd="0" presId="urn:microsoft.com/office/officeart/2005/8/layout/hierarchy1"/>
    <dgm:cxn modelId="{D6A2A009-033D-405C-A5B4-231402C66296}" type="presParOf" srcId="{D7ECB996-5B43-453E-918B-CB244A92E5B9}" destId="{2500D3DD-D04E-4F07-8983-0AD000468C36}" srcOrd="1" destOrd="0" presId="urn:microsoft.com/office/officeart/2005/8/layout/hierarchy1"/>
    <dgm:cxn modelId="{F3854E0F-7CE9-4837-906E-0C55616F9236}" type="presParOf" srcId="{D9969256-F912-4262-9448-18A31F1E3ED0}" destId="{7BCCD6AA-EA6C-491B-AA1D-8307C92B3CA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DDB76CF-DB28-4B4C-99FC-B09447C4A552}" type="doc">
      <dgm:prSet loTypeId="urn:microsoft.com/office/officeart/2005/8/layout/hierarchy1" loCatId="hierarchy" qsTypeId="urn:microsoft.com/office/officeart/2005/8/quickstyle/3d8" qsCatId="3D" csTypeId="urn:microsoft.com/office/officeart/2005/8/colors/accent1_2" csCatId="accent1" phldr="1"/>
      <dgm:spPr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</dgm:spPr>
      <dgm:t>
        <a:bodyPr/>
        <a:lstStyle/>
        <a:p>
          <a:endParaRPr lang="es-ES"/>
        </a:p>
      </dgm:t>
    </dgm:pt>
    <dgm:pt modelId="{7CFF11E2-E9A4-48AD-9F91-9542A3A15F7D}">
      <dgm:prSet phldrT="[Texto]" custT="1"/>
      <dgm:spPr/>
      <dgm:t>
        <a:bodyPr/>
        <a:lstStyle/>
        <a:p>
          <a:pPr algn="ctr"/>
          <a:r>
            <a:rPr lang="es-ES" sz="1200" b="1" dirty="0" smtClean="0"/>
            <a:t>PNP sensitivomotora simétrica distal y proximal</a:t>
          </a:r>
        </a:p>
      </dgm:t>
    </dgm:pt>
    <dgm:pt modelId="{BCD523E5-16C6-402B-A650-9B556583FF57}" type="parTrans" cxnId="{3735E9C6-B94B-4437-826A-251D48BC3FDC}">
      <dgm:prSet/>
      <dgm:spPr/>
      <dgm:t>
        <a:bodyPr/>
        <a:lstStyle/>
        <a:p>
          <a:endParaRPr lang="es-ES"/>
        </a:p>
      </dgm:t>
    </dgm:pt>
    <dgm:pt modelId="{AA1B62D1-795D-4467-AA4C-F29B1201B54F}" type="sibTrans" cxnId="{3735E9C6-B94B-4437-826A-251D48BC3FDC}">
      <dgm:prSet/>
      <dgm:spPr/>
      <dgm:t>
        <a:bodyPr/>
        <a:lstStyle/>
        <a:p>
          <a:endParaRPr lang="es-ES"/>
        </a:p>
      </dgm:t>
    </dgm:pt>
    <dgm:pt modelId="{E48E8E12-978D-4514-A802-AA39A4F50A69}">
      <dgm:prSet custT="1"/>
      <dgm:spPr/>
      <dgm:t>
        <a:bodyPr/>
        <a:lstStyle/>
        <a:p>
          <a:r>
            <a:rPr lang="es-ES" sz="1400" dirty="0" smtClean="0"/>
            <a:t>Aguda (&lt;</a:t>
          </a:r>
          <a:r>
            <a:rPr lang="es-ES" sz="1400" dirty="0" smtClean="0"/>
            <a:t>4 </a:t>
          </a:r>
          <a:r>
            <a:rPr lang="es-ES" sz="1400" dirty="0" err="1" smtClean="0"/>
            <a:t>sem</a:t>
          </a:r>
          <a:r>
            <a:rPr lang="es-ES" sz="1400" dirty="0" smtClean="0"/>
            <a:t>)</a:t>
          </a:r>
          <a:endParaRPr lang="es-ES" sz="1400" dirty="0"/>
        </a:p>
      </dgm:t>
    </dgm:pt>
    <dgm:pt modelId="{4B2C0D0F-130E-4CAA-BFBC-25D5ECDA3AC4}" type="parTrans" cxnId="{C3602179-6955-45B4-9662-D7777B8007F0}">
      <dgm:prSet/>
      <dgm:spPr/>
      <dgm:t>
        <a:bodyPr/>
        <a:lstStyle/>
        <a:p>
          <a:endParaRPr lang="es-ES" dirty="0"/>
        </a:p>
      </dgm:t>
    </dgm:pt>
    <dgm:pt modelId="{3F63D3B1-A136-4FBD-B7A3-CDB2753C8E8B}" type="sibTrans" cxnId="{C3602179-6955-45B4-9662-D7777B8007F0}">
      <dgm:prSet/>
      <dgm:spPr/>
      <dgm:t>
        <a:bodyPr/>
        <a:lstStyle/>
        <a:p>
          <a:endParaRPr lang="es-ES"/>
        </a:p>
      </dgm:t>
    </dgm:pt>
    <dgm:pt modelId="{C55F27B5-A38C-42EE-88E3-2828706C7DF4}">
      <dgm:prSet custT="1"/>
      <dgm:spPr/>
      <dgm:t>
        <a:bodyPr/>
        <a:lstStyle/>
        <a:p>
          <a:r>
            <a:rPr lang="es-ES" sz="1400" dirty="0" smtClean="0"/>
            <a:t>Axonal</a:t>
          </a:r>
          <a:endParaRPr lang="es-ES" sz="1400" dirty="0"/>
        </a:p>
      </dgm:t>
    </dgm:pt>
    <dgm:pt modelId="{AF1AC814-A7EC-415F-8D0E-FF7D40092017}" type="parTrans" cxnId="{2CEACF37-B896-4A48-B359-457C95DC74BE}">
      <dgm:prSet/>
      <dgm:spPr/>
      <dgm:t>
        <a:bodyPr/>
        <a:lstStyle/>
        <a:p>
          <a:endParaRPr lang="es-ES" dirty="0"/>
        </a:p>
      </dgm:t>
    </dgm:pt>
    <dgm:pt modelId="{99479EE8-6C33-4365-B93A-8BB20CB62671}" type="sibTrans" cxnId="{2CEACF37-B896-4A48-B359-457C95DC74BE}">
      <dgm:prSet/>
      <dgm:spPr/>
      <dgm:t>
        <a:bodyPr/>
        <a:lstStyle/>
        <a:p>
          <a:endParaRPr lang="es-ES"/>
        </a:p>
      </dgm:t>
    </dgm:pt>
    <dgm:pt modelId="{FF8E1419-3AE0-4BCD-B5F6-3C53AB00B51C}">
      <dgm:prSet custT="1"/>
      <dgm:spPr/>
      <dgm:t>
        <a:bodyPr/>
        <a:lstStyle/>
        <a:p>
          <a:r>
            <a:rPr lang="es-ES" sz="1400" dirty="0" smtClean="0"/>
            <a:t>Axonal</a:t>
          </a:r>
          <a:endParaRPr lang="es-ES" sz="1400" dirty="0"/>
        </a:p>
      </dgm:t>
    </dgm:pt>
    <dgm:pt modelId="{2E6109BB-E8EF-410C-8C70-7672B9D4A48A}" type="parTrans" cxnId="{945D8446-A5C1-4175-AA0E-C4B2BF894D0C}">
      <dgm:prSet/>
      <dgm:spPr/>
      <dgm:t>
        <a:bodyPr/>
        <a:lstStyle/>
        <a:p>
          <a:endParaRPr lang="es-ES" dirty="0"/>
        </a:p>
      </dgm:t>
    </dgm:pt>
    <dgm:pt modelId="{DB1184C2-3CBF-43C2-BAA5-20B8D79053BE}" type="sibTrans" cxnId="{945D8446-A5C1-4175-AA0E-C4B2BF894D0C}">
      <dgm:prSet/>
      <dgm:spPr/>
      <dgm:t>
        <a:bodyPr/>
        <a:lstStyle/>
        <a:p>
          <a:endParaRPr lang="es-ES"/>
        </a:p>
      </dgm:t>
    </dgm:pt>
    <dgm:pt modelId="{438D7A0B-0273-428C-BFF9-C7B134BAA890}">
      <dgm:prSet custT="1"/>
      <dgm:spPr/>
      <dgm:t>
        <a:bodyPr/>
        <a:lstStyle/>
        <a:p>
          <a:r>
            <a:rPr lang="es-ES" sz="1400" dirty="0" err="1" smtClean="0"/>
            <a:t>Subaguda</a:t>
          </a:r>
          <a:r>
            <a:rPr lang="es-ES" sz="1400" dirty="0" smtClean="0"/>
            <a:t> (4-8 </a:t>
          </a:r>
          <a:r>
            <a:rPr lang="es-ES" sz="1400" dirty="0" err="1" smtClean="0"/>
            <a:t>sem</a:t>
          </a:r>
          <a:r>
            <a:rPr lang="es-ES" sz="1400" dirty="0" smtClean="0"/>
            <a:t>)</a:t>
          </a:r>
          <a:endParaRPr lang="es-ES" sz="1400" dirty="0"/>
        </a:p>
      </dgm:t>
    </dgm:pt>
    <dgm:pt modelId="{56E466A0-50C9-4F5F-AF5E-C7E13E8918A7}" type="parTrans" cxnId="{A02B44FA-DAA5-44AE-A6E9-A0A78595F431}">
      <dgm:prSet/>
      <dgm:spPr/>
      <dgm:t>
        <a:bodyPr/>
        <a:lstStyle/>
        <a:p>
          <a:endParaRPr lang="es-ES" dirty="0"/>
        </a:p>
      </dgm:t>
    </dgm:pt>
    <dgm:pt modelId="{845CE8D5-50E8-421D-9037-21B115EEEC5C}" type="sibTrans" cxnId="{A02B44FA-DAA5-44AE-A6E9-A0A78595F431}">
      <dgm:prSet/>
      <dgm:spPr/>
      <dgm:t>
        <a:bodyPr/>
        <a:lstStyle/>
        <a:p>
          <a:endParaRPr lang="es-ES"/>
        </a:p>
      </dgm:t>
    </dgm:pt>
    <dgm:pt modelId="{7C5995F1-E7F4-462F-84DF-7C8F488245DA}">
      <dgm:prSet custT="1"/>
      <dgm:spPr/>
      <dgm:t>
        <a:bodyPr/>
        <a:lstStyle/>
        <a:p>
          <a:r>
            <a:rPr lang="es-ES" sz="1200" dirty="0" smtClean="0"/>
            <a:t>Desmielinizante</a:t>
          </a:r>
          <a:endParaRPr lang="es-ES" sz="1200" dirty="0"/>
        </a:p>
      </dgm:t>
    </dgm:pt>
    <dgm:pt modelId="{273D632A-1E50-4A38-AE6C-A03AF957D75A}" type="parTrans" cxnId="{9A741485-706E-4509-99CB-6826CDAC641A}">
      <dgm:prSet/>
      <dgm:spPr/>
      <dgm:t>
        <a:bodyPr/>
        <a:lstStyle/>
        <a:p>
          <a:endParaRPr lang="es-ES" dirty="0"/>
        </a:p>
      </dgm:t>
    </dgm:pt>
    <dgm:pt modelId="{EA77A335-E1D2-47C6-8569-767CD110A322}" type="sibTrans" cxnId="{9A741485-706E-4509-99CB-6826CDAC641A}">
      <dgm:prSet/>
      <dgm:spPr/>
      <dgm:t>
        <a:bodyPr/>
        <a:lstStyle/>
        <a:p>
          <a:endParaRPr lang="es-ES"/>
        </a:p>
      </dgm:t>
    </dgm:pt>
    <dgm:pt modelId="{5FE25509-B158-4860-8415-ED69596F1828}">
      <dgm:prSet custT="1"/>
      <dgm:spPr/>
      <dgm:t>
        <a:bodyPr/>
        <a:lstStyle/>
        <a:p>
          <a:r>
            <a:rPr lang="es-ES" sz="1200" dirty="0" smtClean="0"/>
            <a:t>Desmielinizante</a:t>
          </a:r>
          <a:endParaRPr lang="es-ES" sz="1200" dirty="0"/>
        </a:p>
      </dgm:t>
    </dgm:pt>
    <dgm:pt modelId="{DBDCD3A4-11BE-471E-BF61-D2882F750EE5}" type="parTrans" cxnId="{792457A0-EA63-4E1F-B5C4-84F782AC9F87}">
      <dgm:prSet/>
      <dgm:spPr/>
      <dgm:t>
        <a:bodyPr/>
        <a:lstStyle/>
        <a:p>
          <a:endParaRPr lang="es-ES" dirty="0"/>
        </a:p>
      </dgm:t>
    </dgm:pt>
    <dgm:pt modelId="{EC1370C6-AA8A-49A8-B3AF-6E850E0C4D7E}" type="sibTrans" cxnId="{792457A0-EA63-4E1F-B5C4-84F782AC9F87}">
      <dgm:prSet/>
      <dgm:spPr/>
      <dgm:t>
        <a:bodyPr/>
        <a:lstStyle/>
        <a:p>
          <a:endParaRPr lang="es-ES"/>
        </a:p>
      </dgm:t>
    </dgm:pt>
    <dgm:pt modelId="{E6D56993-9BDE-4237-A411-A7DD57765614}">
      <dgm:prSet/>
      <dgm:spPr/>
      <dgm:t>
        <a:bodyPr/>
        <a:lstStyle/>
        <a:p>
          <a:r>
            <a:rPr lang="es-ES" dirty="0" smtClean="0"/>
            <a:t>AMAN y AMSAN, Neuropatía del paciente crítico, porfiria</a:t>
          </a:r>
          <a:endParaRPr lang="es-ES" dirty="0"/>
        </a:p>
      </dgm:t>
    </dgm:pt>
    <dgm:pt modelId="{AC4AA69C-98F9-48E1-82B9-658E11627C9D}" type="parTrans" cxnId="{46DE16EB-16E5-4C42-9BD8-6576A7EEB165}">
      <dgm:prSet/>
      <dgm:spPr/>
      <dgm:t>
        <a:bodyPr/>
        <a:lstStyle/>
        <a:p>
          <a:endParaRPr lang="es-ES" dirty="0"/>
        </a:p>
      </dgm:t>
    </dgm:pt>
    <dgm:pt modelId="{E6E5F4A2-F6EF-466B-A63C-51DC5564F597}" type="sibTrans" cxnId="{46DE16EB-16E5-4C42-9BD8-6576A7EEB165}">
      <dgm:prSet/>
      <dgm:spPr/>
      <dgm:t>
        <a:bodyPr/>
        <a:lstStyle/>
        <a:p>
          <a:endParaRPr lang="es-ES"/>
        </a:p>
      </dgm:t>
    </dgm:pt>
    <dgm:pt modelId="{4A64121E-7AB2-480D-A2B6-38DE842B3DA9}">
      <dgm:prSet/>
      <dgm:spPr/>
      <dgm:t>
        <a:bodyPr/>
        <a:lstStyle/>
        <a:p>
          <a:r>
            <a:rPr lang="es-ES" smtClean="0"/>
            <a:t>SGB y variantes , </a:t>
          </a:r>
          <a:r>
            <a:rPr lang="es-ES" dirty="0" smtClean="0"/>
            <a:t>difteria, tóxicos (suramina, arsénico)</a:t>
          </a:r>
          <a:endParaRPr lang="es-ES" dirty="0"/>
        </a:p>
      </dgm:t>
    </dgm:pt>
    <dgm:pt modelId="{6514441A-8424-46E6-88E5-03CDAFE3949F}" type="parTrans" cxnId="{D500672E-F574-4927-8462-0DF0F9846E4D}">
      <dgm:prSet/>
      <dgm:spPr/>
      <dgm:t>
        <a:bodyPr/>
        <a:lstStyle/>
        <a:p>
          <a:endParaRPr lang="es-ES" dirty="0"/>
        </a:p>
      </dgm:t>
    </dgm:pt>
    <dgm:pt modelId="{B4B2229F-F186-4BEC-9A8F-9DE51E5C9904}" type="sibTrans" cxnId="{D500672E-F574-4927-8462-0DF0F9846E4D}">
      <dgm:prSet/>
      <dgm:spPr/>
      <dgm:t>
        <a:bodyPr/>
        <a:lstStyle/>
        <a:p>
          <a:endParaRPr lang="es-ES"/>
        </a:p>
      </dgm:t>
    </dgm:pt>
    <dgm:pt modelId="{35AE4A70-BB10-48BD-BC01-B65FFA4C0413}">
      <dgm:prSet/>
      <dgm:spPr/>
      <dgm:t>
        <a:bodyPr/>
        <a:lstStyle/>
        <a:p>
          <a:r>
            <a:rPr lang="es-ES" dirty="0" smtClean="0"/>
            <a:t>Vasculitis. Infiltración (carcinoma, linfoma). Mieloma. Nutricional. Sarcoidosis. Lyme. VIH. Paraneoplásica</a:t>
          </a:r>
          <a:endParaRPr lang="es-ES" dirty="0"/>
        </a:p>
      </dgm:t>
    </dgm:pt>
    <dgm:pt modelId="{30A2294C-E795-4B8B-A1E5-0B1832D3C828}" type="parTrans" cxnId="{1622ED96-C55D-4B81-8B5F-72BDBEDEAA30}">
      <dgm:prSet/>
      <dgm:spPr/>
      <dgm:t>
        <a:bodyPr/>
        <a:lstStyle/>
        <a:p>
          <a:endParaRPr lang="es-ES" dirty="0"/>
        </a:p>
      </dgm:t>
    </dgm:pt>
    <dgm:pt modelId="{251C7506-7507-48AC-B76B-626600AFD180}" type="sibTrans" cxnId="{1622ED96-C55D-4B81-8B5F-72BDBEDEAA30}">
      <dgm:prSet/>
      <dgm:spPr/>
      <dgm:t>
        <a:bodyPr/>
        <a:lstStyle/>
        <a:p>
          <a:endParaRPr lang="es-ES"/>
        </a:p>
      </dgm:t>
    </dgm:pt>
    <dgm:pt modelId="{E54EF19D-26E9-44F4-A8B5-5F2CDAC5D5B3}">
      <dgm:prSet/>
      <dgm:spPr/>
      <dgm:t>
        <a:bodyPr/>
        <a:lstStyle/>
        <a:p>
          <a:r>
            <a:rPr lang="es-ES" dirty="0" smtClean="0"/>
            <a:t>CMV, sarcoidosis</a:t>
          </a:r>
          <a:endParaRPr lang="es-ES" dirty="0"/>
        </a:p>
      </dgm:t>
    </dgm:pt>
    <dgm:pt modelId="{6A7BCE35-AACD-421D-844C-63416732C0F8}" type="parTrans" cxnId="{2CB3563B-A68B-48A3-9239-8985275390EB}">
      <dgm:prSet/>
      <dgm:spPr/>
      <dgm:t>
        <a:bodyPr/>
        <a:lstStyle/>
        <a:p>
          <a:endParaRPr lang="es-ES" dirty="0"/>
        </a:p>
      </dgm:t>
    </dgm:pt>
    <dgm:pt modelId="{0172614E-C828-4E79-8514-53B7FC612BE4}" type="sibTrans" cxnId="{2CB3563B-A68B-48A3-9239-8985275390EB}">
      <dgm:prSet/>
      <dgm:spPr/>
      <dgm:t>
        <a:bodyPr/>
        <a:lstStyle/>
        <a:p>
          <a:endParaRPr lang="es-ES"/>
        </a:p>
      </dgm:t>
    </dgm:pt>
    <dgm:pt modelId="{09B8C1CC-4514-4D90-8184-B07B99CE9032}">
      <dgm:prSet/>
      <dgm:spPr/>
      <dgm:t>
        <a:bodyPr/>
        <a:lstStyle/>
        <a:p>
          <a:r>
            <a:rPr lang="es-ES" dirty="0" smtClean="0"/>
            <a:t>Tóxicos (talio, acrilamida, organofosforados, alcohol), fármacos (ddI, ddC, suramina, vincristina)</a:t>
          </a:r>
          <a:endParaRPr lang="es-ES" dirty="0"/>
        </a:p>
      </dgm:t>
    </dgm:pt>
    <dgm:pt modelId="{04175970-58AF-4A43-B095-896ECD34EBF2}" type="parTrans" cxnId="{6CF63BEA-0033-45BE-A71F-45CD08C0B49D}">
      <dgm:prSet/>
      <dgm:spPr/>
      <dgm:t>
        <a:bodyPr/>
        <a:lstStyle/>
        <a:p>
          <a:endParaRPr lang="es-ES" dirty="0"/>
        </a:p>
      </dgm:t>
    </dgm:pt>
    <dgm:pt modelId="{DB04F840-9A7C-4A06-8186-DB096ADDA76B}" type="sibTrans" cxnId="{6CF63BEA-0033-45BE-A71F-45CD08C0B49D}">
      <dgm:prSet/>
      <dgm:spPr/>
      <dgm:t>
        <a:bodyPr/>
        <a:lstStyle/>
        <a:p>
          <a:endParaRPr lang="es-ES"/>
        </a:p>
      </dgm:t>
    </dgm:pt>
    <dgm:pt modelId="{C3B7DB74-C547-4F20-A8A2-E37A1419D875}">
      <dgm:prSet/>
      <dgm:spPr/>
      <dgm:t>
        <a:bodyPr/>
        <a:lstStyle/>
        <a:p>
          <a:r>
            <a:rPr lang="es-ES" dirty="0" smtClean="0"/>
            <a:t>Tóxica (N-hexano, talio), fármacos (vincristina)</a:t>
          </a:r>
          <a:endParaRPr lang="es-ES" dirty="0"/>
        </a:p>
      </dgm:t>
    </dgm:pt>
    <dgm:pt modelId="{41732390-8488-4F4E-8AEF-9C59C37CF5B9}" type="parTrans" cxnId="{3671B440-88CD-495E-8286-8B3278DB13A9}">
      <dgm:prSet/>
      <dgm:spPr/>
      <dgm:t>
        <a:bodyPr/>
        <a:lstStyle/>
        <a:p>
          <a:endParaRPr lang="es-ES" dirty="0"/>
        </a:p>
      </dgm:t>
    </dgm:pt>
    <dgm:pt modelId="{98452355-DB32-492C-9657-5B0ED7725D01}" type="sibTrans" cxnId="{3671B440-88CD-495E-8286-8B3278DB13A9}">
      <dgm:prSet/>
      <dgm:spPr/>
      <dgm:t>
        <a:bodyPr/>
        <a:lstStyle/>
        <a:p>
          <a:endParaRPr lang="es-ES"/>
        </a:p>
      </dgm:t>
    </dgm:pt>
    <dgm:pt modelId="{4024DD32-B536-4438-9889-60E59B6354A9}">
      <dgm:prSet/>
      <dgm:spPr/>
      <dgm:t>
        <a:bodyPr/>
        <a:lstStyle/>
        <a:p>
          <a:r>
            <a:rPr lang="es-ES" dirty="0" smtClean="0"/>
            <a:t>Tóxica (N-hexano), fármacos (perhexilene, suramina)</a:t>
          </a:r>
          <a:endParaRPr lang="es-ES" dirty="0"/>
        </a:p>
      </dgm:t>
    </dgm:pt>
    <dgm:pt modelId="{6EA21BB5-97F1-442E-A2FC-3020A6DCD680}" type="parTrans" cxnId="{88DA8E18-BCA5-4A11-9E7A-8050E4093FCC}">
      <dgm:prSet/>
      <dgm:spPr/>
      <dgm:t>
        <a:bodyPr/>
        <a:lstStyle/>
        <a:p>
          <a:endParaRPr lang="es-ES" dirty="0"/>
        </a:p>
      </dgm:t>
    </dgm:pt>
    <dgm:pt modelId="{943A8D29-7F4D-4D4A-8A7D-5A64DE06679C}" type="sibTrans" cxnId="{88DA8E18-BCA5-4A11-9E7A-8050E4093FCC}">
      <dgm:prSet/>
      <dgm:spPr/>
      <dgm:t>
        <a:bodyPr/>
        <a:lstStyle/>
        <a:p>
          <a:endParaRPr lang="es-ES"/>
        </a:p>
      </dgm:t>
    </dgm:pt>
    <dgm:pt modelId="{D4EEDB18-78D2-4DF1-96BD-0BA6E72DA766}">
      <dgm:prSet custT="1"/>
      <dgm:spPr/>
      <dgm:t>
        <a:bodyPr/>
        <a:lstStyle/>
        <a:p>
          <a:r>
            <a:rPr lang="es-ES" sz="1400" dirty="0" smtClean="0"/>
            <a:t>Crónica (&gt;</a:t>
          </a:r>
          <a:r>
            <a:rPr lang="es-ES" sz="1400" dirty="0" smtClean="0"/>
            <a:t>8 </a:t>
          </a:r>
          <a:r>
            <a:rPr lang="es-ES" sz="1400" dirty="0" err="1" smtClean="0"/>
            <a:t>sem</a:t>
          </a:r>
          <a:r>
            <a:rPr lang="es-ES" sz="1400" dirty="0" smtClean="0"/>
            <a:t>)</a:t>
          </a:r>
          <a:endParaRPr lang="es-ES" sz="1400" dirty="0"/>
        </a:p>
      </dgm:t>
    </dgm:pt>
    <dgm:pt modelId="{632DD481-BD5A-4E5A-ADA9-483803B17C7A}" type="sibTrans" cxnId="{83F882D7-2D33-4D9B-B6CD-2B008F60D1C4}">
      <dgm:prSet/>
      <dgm:spPr/>
      <dgm:t>
        <a:bodyPr/>
        <a:lstStyle/>
        <a:p>
          <a:endParaRPr lang="es-ES"/>
        </a:p>
      </dgm:t>
    </dgm:pt>
    <dgm:pt modelId="{7B33A2BD-0C6C-49D2-B93D-9D8840B08AA5}" type="parTrans" cxnId="{83F882D7-2D33-4D9B-B6CD-2B008F60D1C4}">
      <dgm:prSet/>
      <dgm:spPr/>
      <dgm:t>
        <a:bodyPr/>
        <a:lstStyle/>
        <a:p>
          <a:endParaRPr lang="es-ES" dirty="0"/>
        </a:p>
      </dgm:t>
    </dgm:pt>
    <dgm:pt modelId="{4912387C-BCE7-487E-95B0-25ECC27EB2BD}">
      <dgm:prSet custT="1"/>
      <dgm:spPr/>
      <dgm:t>
        <a:bodyPr/>
        <a:lstStyle/>
        <a:p>
          <a:r>
            <a:rPr lang="es-ES" sz="1400" dirty="0" smtClean="0"/>
            <a:t>Axonal</a:t>
          </a:r>
          <a:endParaRPr lang="es-ES" sz="1400" dirty="0"/>
        </a:p>
      </dgm:t>
    </dgm:pt>
    <dgm:pt modelId="{8F7F215C-A5B8-4BE6-8C5D-60E5D0A765D2}" type="parTrans" cxnId="{636234CD-69CB-4F4C-B8E8-96E2EF921F23}">
      <dgm:prSet/>
      <dgm:spPr/>
      <dgm:t>
        <a:bodyPr/>
        <a:lstStyle/>
        <a:p>
          <a:endParaRPr lang="es-ES" dirty="0"/>
        </a:p>
      </dgm:t>
    </dgm:pt>
    <dgm:pt modelId="{D76F8AEC-0301-4171-B3F6-D93C1E220E16}" type="sibTrans" cxnId="{636234CD-69CB-4F4C-B8E8-96E2EF921F23}">
      <dgm:prSet/>
      <dgm:spPr/>
      <dgm:t>
        <a:bodyPr/>
        <a:lstStyle/>
        <a:p>
          <a:endParaRPr lang="es-ES"/>
        </a:p>
      </dgm:t>
    </dgm:pt>
    <dgm:pt modelId="{D68B05AC-212B-4963-8C86-6B170224E776}">
      <dgm:prSet custT="1"/>
      <dgm:spPr/>
      <dgm:t>
        <a:bodyPr/>
        <a:lstStyle/>
        <a:p>
          <a:r>
            <a:rPr lang="es-ES" sz="1200" dirty="0" smtClean="0"/>
            <a:t>Desmielinizante</a:t>
          </a:r>
          <a:endParaRPr lang="es-ES" sz="1200" dirty="0"/>
        </a:p>
      </dgm:t>
    </dgm:pt>
    <dgm:pt modelId="{B988CC11-9A07-4C84-9E07-0CC77493F3F6}" type="parTrans" cxnId="{712967F7-3AC1-4B26-8414-898A25CE27C9}">
      <dgm:prSet/>
      <dgm:spPr/>
      <dgm:t>
        <a:bodyPr/>
        <a:lstStyle/>
        <a:p>
          <a:endParaRPr lang="es-ES" dirty="0"/>
        </a:p>
      </dgm:t>
    </dgm:pt>
    <dgm:pt modelId="{6A3137FD-C270-4A79-AAF2-804BCF861AE5}" type="sibTrans" cxnId="{712967F7-3AC1-4B26-8414-898A25CE27C9}">
      <dgm:prSet/>
      <dgm:spPr/>
      <dgm:t>
        <a:bodyPr/>
        <a:lstStyle/>
        <a:p>
          <a:endParaRPr lang="es-ES"/>
        </a:p>
      </dgm:t>
    </dgm:pt>
    <dgm:pt modelId="{CE561523-1A6F-4EDD-9FBB-379DFD1BF8BE}">
      <dgm:prSet/>
      <dgm:spPr/>
      <dgm:t>
        <a:bodyPr/>
        <a:lstStyle/>
        <a:p>
          <a:r>
            <a:rPr lang="es-ES" dirty="0" smtClean="0"/>
            <a:t>CIDP. Paraproteinemia.  POEMS</a:t>
          </a:r>
          <a:endParaRPr lang="es-ES" dirty="0"/>
        </a:p>
      </dgm:t>
    </dgm:pt>
    <dgm:pt modelId="{6E4E0E65-D96A-4000-B8FF-3F80D050A18A}" type="parTrans" cxnId="{BE4D745F-6186-4533-AA55-B496405CCD82}">
      <dgm:prSet/>
      <dgm:spPr/>
      <dgm:t>
        <a:bodyPr/>
        <a:lstStyle/>
        <a:p>
          <a:endParaRPr lang="es-ES" dirty="0"/>
        </a:p>
      </dgm:t>
    </dgm:pt>
    <dgm:pt modelId="{5EF8F277-3B46-45C2-905F-4C035396CFDC}" type="sibTrans" cxnId="{BE4D745F-6186-4533-AA55-B496405CCD82}">
      <dgm:prSet/>
      <dgm:spPr/>
      <dgm:t>
        <a:bodyPr/>
        <a:lstStyle/>
        <a:p>
          <a:endParaRPr lang="es-ES"/>
        </a:p>
      </dgm:t>
    </dgm:pt>
    <dgm:pt modelId="{5F7344C6-3A13-4455-B024-8D29B56477DC}">
      <dgm:prSet/>
      <dgm:spPr/>
      <dgm:t>
        <a:bodyPr/>
        <a:lstStyle/>
        <a:p>
          <a:r>
            <a:rPr lang="es-ES" dirty="0" smtClean="0"/>
            <a:t>Fármacos (perhexilene, </a:t>
          </a:r>
          <a:r>
            <a:rPr lang="es-ES" dirty="0" err="1" smtClean="0"/>
            <a:t>amiodarona</a:t>
          </a:r>
          <a:r>
            <a:rPr lang="es-ES" dirty="0" smtClean="0"/>
            <a:t>, </a:t>
          </a:r>
          <a:r>
            <a:rPr lang="es-ES" dirty="0" err="1" smtClean="0"/>
            <a:t>antiTNFa</a:t>
          </a:r>
          <a:r>
            <a:rPr lang="es-ES" dirty="0" smtClean="0"/>
            <a:t>)</a:t>
          </a:r>
          <a:endParaRPr lang="es-ES" dirty="0"/>
        </a:p>
      </dgm:t>
    </dgm:pt>
    <dgm:pt modelId="{88E15BAE-9820-44AB-8139-89E5432A03B0}" type="parTrans" cxnId="{8F4F6B18-C3AA-4E7D-9982-537C80CAC1F0}">
      <dgm:prSet/>
      <dgm:spPr/>
      <dgm:t>
        <a:bodyPr/>
        <a:lstStyle/>
        <a:p>
          <a:endParaRPr lang="es-ES" dirty="0"/>
        </a:p>
      </dgm:t>
    </dgm:pt>
    <dgm:pt modelId="{3D4F0582-BA27-4272-B7CE-287CC2661C94}" type="sibTrans" cxnId="{8F4F6B18-C3AA-4E7D-9982-537C80CAC1F0}">
      <dgm:prSet/>
      <dgm:spPr/>
      <dgm:t>
        <a:bodyPr/>
        <a:lstStyle/>
        <a:p>
          <a:endParaRPr lang="es-ES"/>
        </a:p>
      </dgm:t>
    </dgm:pt>
    <dgm:pt modelId="{6DF2C192-D04C-4CF7-BB69-BAC9E390EC6E}">
      <dgm:prSet/>
      <dgm:spPr/>
      <dgm:t>
        <a:bodyPr/>
        <a:lstStyle/>
        <a:p>
          <a:r>
            <a:rPr lang="es-ES" dirty="0" smtClean="0"/>
            <a:t>CIDP con degeneración axonal secundaria. Paraproteinemia. Vasculitis.  Amiloidosis</a:t>
          </a:r>
          <a:endParaRPr lang="es-ES" dirty="0"/>
        </a:p>
      </dgm:t>
    </dgm:pt>
    <dgm:pt modelId="{DF02FB21-72D5-4AD9-B1B6-3BCBE83D2844}" type="parTrans" cxnId="{279B3363-A292-4BA4-8632-BD841646DBF7}">
      <dgm:prSet/>
      <dgm:spPr/>
      <dgm:t>
        <a:bodyPr/>
        <a:lstStyle/>
        <a:p>
          <a:endParaRPr lang="es-ES" dirty="0"/>
        </a:p>
      </dgm:t>
    </dgm:pt>
    <dgm:pt modelId="{8DF61F32-52B8-4D16-A1A5-88DAA42DB5A3}" type="sibTrans" cxnId="{279B3363-A292-4BA4-8632-BD841646DBF7}">
      <dgm:prSet/>
      <dgm:spPr/>
      <dgm:t>
        <a:bodyPr/>
        <a:lstStyle/>
        <a:p>
          <a:endParaRPr lang="es-ES"/>
        </a:p>
      </dgm:t>
    </dgm:pt>
    <dgm:pt modelId="{A41469DA-8717-49A8-9FD7-6B83AB7DC359}">
      <dgm:prSet/>
      <dgm:spPr/>
      <dgm:t>
        <a:bodyPr/>
        <a:lstStyle/>
        <a:p>
          <a:r>
            <a:rPr lang="es-ES" dirty="0" smtClean="0"/>
            <a:t>Valorar posible mononeuritis múltiple evolucionada</a:t>
          </a:r>
        </a:p>
      </dgm:t>
    </dgm:pt>
    <dgm:pt modelId="{0F61233C-3931-4CDD-99F1-534AC50E27F0}" type="parTrans" cxnId="{51134E7B-85C6-415D-9FC4-E9858BADC370}">
      <dgm:prSet/>
      <dgm:spPr/>
      <dgm:t>
        <a:bodyPr/>
        <a:lstStyle/>
        <a:p>
          <a:endParaRPr lang="es-ES"/>
        </a:p>
      </dgm:t>
    </dgm:pt>
    <dgm:pt modelId="{ABD58571-4E29-4CA5-8551-27589A45C07B}" type="sibTrans" cxnId="{51134E7B-85C6-415D-9FC4-E9858BADC370}">
      <dgm:prSet/>
      <dgm:spPr/>
      <dgm:t>
        <a:bodyPr/>
        <a:lstStyle/>
        <a:p>
          <a:endParaRPr lang="es-ES"/>
        </a:p>
      </dgm:t>
    </dgm:pt>
    <dgm:pt modelId="{36E47B93-1692-4805-9ADC-2AFE26F6C3C5}" type="pres">
      <dgm:prSet presAssocID="{8DDB76CF-DB28-4B4C-99FC-B09447C4A55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1C3C2863-AF78-45F2-AFEA-06C9E05B11FA}" type="pres">
      <dgm:prSet presAssocID="{7CFF11E2-E9A4-48AD-9F91-9542A3A15F7D}" presName="hierRoot1" presStyleCnt="0"/>
      <dgm:spPr/>
    </dgm:pt>
    <dgm:pt modelId="{C3507AE1-C8E6-45AF-BA5F-DFCB673CA2BE}" type="pres">
      <dgm:prSet presAssocID="{7CFF11E2-E9A4-48AD-9F91-9542A3A15F7D}" presName="composite" presStyleCnt="0"/>
      <dgm:spPr/>
    </dgm:pt>
    <dgm:pt modelId="{812B152B-C114-4F0C-8A94-9A62FDFF95B4}" type="pres">
      <dgm:prSet presAssocID="{7CFF11E2-E9A4-48AD-9F91-9542A3A15F7D}" presName="background" presStyleLbl="node0" presStyleIdx="0" presStyleCnt="2"/>
      <dgm:spPr/>
    </dgm:pt>
    <dgm:pt modelId="{0073BF5E-51F6-488E-AED0-FAF5B6A6CAEE}" type="pres">
      <dgm:prSet presAssocID="{7CFF11E2-E9A4-48AD-9F91-9542A3A15F7D}" presName="text" presStyleLbl="fgAcc0" presStyleIdx="0" presStyleCnt="2" custLinFactX="100000" custLinFactY="-27945" custLinFactNeighborX="197011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6831F6A-0C33-49DC-992D-C9E3F0F53239}" type="pres">
      <dgm:prSet presAssocID="{7CFF11E2-E9A4-48AD-9F91-9542A3A15F7D}" presName="hierChild2" presStyleCnt="0"/>
      <dgm:spPr/>
    </dgm:pt>
    <dgm:pt modelId="{B29BCE93-EC84-4865-90E2-56228816AD0A}" type="pres">
      <dgm:prSet presAssocID="{4B2C0D0F-130E-4CAA-BFBC-25D5ECDA3AC4}" presName="Name10" presStyleLbl="parChTrans1D2" presStyleIdx="0" presStyleCnt="3"/>
      <dgm:spPr/>
      <dgm:t>
        <a:bodyPr/>
        <a:lstStyle/>
        <a:p>
          <a:endParaRPr lang="es-ES"/>
        </a:p>
      </dgm:t>
    </dgm:pt>
    <dgm:pt modelId="{B2CD7941-AA3A-40AF-AC7C-3BD0F8C66ED5}" type="pres">
      <dgm:prSet presAssocID="{E48E8E12-978D-4514-A802-AA39A4F50A69}" presName="hierRoot2" presStyleCnt="0"/>
      <dgm:spPr/>
    </dgm:pt>
    <dgm:pt modelId="{A80EE188-EB27-4668-85EB-1BA85208DECE}" type="pres">
      <dgm:prSet presAssocID="{E48E8E12-978D-4514-A802-AA39A4F50A69}" presName="composite2" presStyleCnt="0"/>
      <dgm:spPr/>
    </dgm:pt>
    <dgm:pt modelId="{65E9EAFC-E352-4A2F-9BF6-1EC83BFECEEE}" type="pres">
      <dgm:prSet presAssocID="{E48E8E12-978D-4514-A802-AA39A4F50A69}" presName="background2" presStyleLbl="node2" presStyleIdx="0" presStyleCnt="3"/>
      <dgm:spPr/>
    </dgm:pt>
    <dgm:pt modelId="{2220BA5C-39B5-4092-BD06-E269983E8C45}" type="pres">
      <dgm:prSet presAssocID="{E48E8E12-978D-4514-A802-AA39A4F50A69}" presName="text2" presStyleLbl="fgAcc2" presStyleIdx="0" presStyleCnt="3" custLinFactNeighborX="-7462" custLinFactNeighborY="634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917EC9-AF32-4F34-879C-C8FBD6256D23}" type="pres">
      <dgm:prSet presAssocID="{E48E8E12-978D-4514-A802-AA39A4F50A69}" presName="hierChild3" presStyleCnt="0"/>
      <dgm:spPr/>
    </dgm:pt>
    <dgm:pt modelId="{3DF0C709-8F96-4B3F-A11B-437B7ABB03CA}" type="pres">
      <dgm:prSet presAssocID="{AF1AC814-A7EC-415F-8D0E-FF7D40092017}" presName="Name17" presStyleLbl="parChTrans1D3" presStyleIdx="0" presStyleCnt="6"/>
      <dgm:spPr/>
      <dgm:t>
        <a:bodyPr/>
        <a:lstStyle/>
        <a:p>
          <a:endParaRPr lang="es-ES"/>
        </a:p>
      </dgm:t>
    </dgm:pt>
    <dgm:pt modelId="{EA9944C9-79F3-45A7-9428-25F60B9DF3D2}" type="pres">
      <dgm:prSet presAssocID="{C55F27B5-A38C-42EE-88E3-2828706C7DF4}" presName="hierRoot3" presStyleCnt="0"/>
      <dgm:spPr/>
    </dgm:pt>
    <dgm:pt modelId="{21CA09CA-2ECB-4E71-8F2D-47C950B16A86}" type="pres">
      <dgm:prSet presAssocID="{C55F27B5-A38C-42EE-88E3-2828706C7DF4}" presName="composite3" presStyleCnt="0"/>
      <dgm:spPr/>
    </dgm:pt>
    <dgm:pt modelId="{464402CB-0FDA-4963-966D-E2A4C7EF0630}" type="pres">
      <dgm:prSet presAssocID="{C55F27B5-A38C-42EE-88E3-2828706C7DF4}" presName="background3" presStyleLbl="node3" presStyleIdx="0" presStyleCnt="6"/>
      <dgm:spPr/>
    </dgm:pt>
    <dgm:pt modelId="{AEBABA98-7F1B-4454-B0EA-244B348AEA08}" type="pres">
      <dgm:prSet presAssocID="{C55F27B5-A38C-42EE-88E3-2828706C7DF4}" presName="text3" presStyleLbl="fgAcc3" presStyleIdx="0" presStyleCnt="6" custLinFactNeighborX="-7462" custLinFactNeighborY="634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FC95794-F292-4361-84FA-CD697E24FC58}" type="pres">
      <dgm:prSet presAssocID="{C55F27B5-A38C-42EE-88E3-2828706C7DF4}" presName="hierChild4" presStyleCnt="0"/>
      <dgm:spPr/>
    </dgm:pt>
    <dgm:pt modelId="{0CDD9062-6698-4D8F-9349-AC5BB5D732EA}" type="pres">
      <dgm:prSet presAssocID="{AC4AA69C-98F9-48E1-82B9-658E11627C9D}" presName="Name23" presStyleLbl="parChTrans1D4" presStyleIdx="0" presStyleCnt="10"/>
      <dgm:spPr/>
      <dgm:t>
        <a:bodyPr/>
        <a:lstStyle/>
        <a:p>
          <a:endParaRPr lang="es-ES"/>
        </a:p>
      </dgm:t>
    </dgm:pt>
    <dgm:pt modelId="{9340D3BC-43C2-4AF0-AD65-1583FE104F00}" type="pres">
      <dgm:prSet presAssocID="{E6D56993-9BDE-4237-A411-A7DD57765614}" presName="hierRoot4" presStyleCnt="0"/>
      <dgm:spPr/>
    </dgm:pt>
    <dgm:pt modelId="{45952AB7-AC08-4393-880F-CD40AD1862C1}" type="pres">
      <dgm:prSet presAssocID="{E6D56993-9BDE-4237-A411-A7DD57765614}" presName="composite4" presStyleCnt="0"/>
      <dgm:spPr/>
    </dgm:pt>
    <dgm:pt modelId="{C5F37DDD-1350-4464-82B3-2D57636B2B92}" type="pres">
      <dgm:prSet presAssocID="{E6D56993-9BDE-4237-A411-A7DD57765614}" presName="background4" presStyleLbl="node4" presStyleIdx="0" presStyleCnt="10"/>
      <dgm:spPr/>
    </dgm:pt>
    <dgm:pt modelId="{4BEC11C3-5C8F-42AD-8868-6205528BC50A}" type="pres">
      <dgm:prSet presAssocID="{E6D56993-9BDE-4237-A411-A7DD57765614}" presName="text4" presStyleLbl="fgAcc4" presStyleIdx="0" presStyleCnt="10" custLinFactNeighborX="-7462" custLinFactNeighborY="634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13B3433-FC4B-49D6-85E5-352D9B742C3C}" type="pres">
      <dgm:prSet presAssocID="{E6D56993-9BDE-4237-A411-A7DD57765614}" presName="hierChild5" presStyleCnt="0"/>
      <dgm:spPr/>
    </dgm:pt>
    <dgm:pt modelId="{B38DADCC-040B-4314-8F04-82D7F5AC51BF}" type="pres">
      <dgm:prSet presAssocID="{04175970-58AF-4A43-B095-896ECD34EBF2}" presName="Name23" presStyleLbl="parChTrans1D4" presStyleIdx="1" presStyleCnt="10"/>
      <dgm:spPr/>
      <dgm:t>
        <a:bodyPr/>
        <a:lstStyle/>
        <a:p>
          <a:endParaRPr lang="es-ES"/>
        </a:p>
      </dgm:t>
    </dgm:pt>
    <dgm:pt modelId="{ABDBDEBD-B6B2-4CED-B31E-E5DA9AC24263}" type="pres">
      <dgm:prSet presAssocID="{09B8C1CC-4514-4D90-8184-B07B99CE9032}" presName="hierRoot4" presStyleCnt="0"/>
      <dgm:spPr/>
    </dgm:pt>
    <dgm:pt modelId="{D11B87DB-7DF7-4FDD-A6D7-A838E7253B25}" type="pres">
      <dgm:prSet presAssocID="{09B8C1CC-4514-4D90-8184-B07B99CE9032}" presName="composite4" presStyleCnt="0"/>
      <dgm:spPr/>
    </dgm:pt>
    <dgm:pt modelId="{50598DD3-D2CE-40DB-B0D5-71B1141AFD25}" type="pres">
      <dgm:prSet presAssocID="{09B8C1CC-4514-4D90-8184-B07B99CE9032}" presName="background4" presStyleLbl="node4" presStyleIdx="1" presStyleCnt="10"/>
      <dgm:spPr/>
    </dgm:pt>
    <dgm:pt modelId="{07F97315-C31D-4F62-8E02-62DB07D0139F}" type="pres">
      <dgm:prSet presAssocID="{09B8C1CC-4514-4D90-8184-B07B99CE9032}" presName="text4" presStyleLbl="fgAcc4" presStyleIdx="1" presStyleCnt="10" custLinFactNeighborX="-10020" custLinFactNeighborY="157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57C602A-085A-43D3-BA3F-26A0A1466AE1}" type="pres">
      <dgm:prSet presAssocID="{09B8C1CC-4514-4D90-8184-B07B99CE9032}" presName="hierChild5" presStyleCnt="0"/>
      <dgm:spPr/>
    </dgm:pt>
    <dgm:pt modelId="{2DE5E520-B36E-446A-BF17-2A17E0057C2C}" type="pres">
      <dgm:prSet presAssocID="{273D632A-1E50-4A38-AE6C-A03AF957D75A}" presName="Name17" presStyleLbl="parChTrans1D3" presStyleIdx="1" presStyleCnt="6"/>
      <dgm:spPr/>
      <dgm:t>
        <a:bodyPr/>
        <a:lstStyle/>
        <a:p>
          <a:endParaRPr lang="es-ES"/>
        </a:p>
      </dgm:t>
    </dgm:pt>
    <dgm:pt modelId="{106D1A00-824D-4813-B5CD-1F68B02C6777}" type="pres">
      <dgm:prSet presAssocID="{7C5995F1-E7F4-462F-84DF-7C8F488245DA}" presName="hierRoot3" presStyleCnt="0"/>
      <dgm:spPr/>
    </dgm:pt>
    <dgm:pt modelId="{CE53DE50-C593-498C-80B8-DEE2DBC55F19}" type="pres">
      <dgm:prSet presAssocID="{7C5995F1-E7F4-462F-84DF-7C8F488245DA}" presName="composite3" presStyleCnt="0"/>
      <dgm:spPr/>
    </dgm:pt>
    <dgm:pt modelId="{96B23F50-1375-44D6-B0CE-6D7BDAB40722}" type="pres">
      <dgm:prSet presAssocID="{7C5995F1-E7F4-462F-84DF-7C8F488245DA}" presName="background3" presStyleLbl="node3" presStyleIdx="1" presStyleCnt="6"/>
      <dgm:spPr/>
    </dgm:pt>
    <dgm:pt modelId="{09CD9417-60A6-4465-86A3-3FA1FADBB7E7}" type="pres">
      <dgm:prSet presAssocID="{7C5995F1-E7F4-462F-84DF-7C8F488245DA}" presName="text3" presStyleLbl="fgAcc3" presStyleIdx="1" presStyleCnt="6" custLinFactNeighborX="-7462" custLinFactNeighborY="634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2AA10ED-D8CF-47EB-80AB-EF45609E96EE}" type="pres">
      <dgm:prSet presAssocID="{7C5995F1-E7F4-462F-84DF-7C8F488245DA}" presName="hierChild4" presStyleCnt="0"/>
      <dgm:spPr/>
    </dgm:pt>
    <dgm:pt modelId="{E491EC91-FA52-4823-9879-3C466809D24F}" type="pres">
      <dgm:prSet presAssocID="{6514441A-8424-46E6-88E5-03CDAFE3949F}" presName="Name23" presStyleLbl="parChTrans1D4" presStyleIdx="2" presStyleCnt="10"/>
      <dgm:spPr/>
      <dgm:t>
        <a:bodyPr/>
        <a:lstStyle/>
        <a:p>
          <a:endParaRPr lang="es-ES"/>
        </a:p>
      </dgm:t>
    </dgm:pt>
    <dgm:pt modelId="{4A1B05A5-D0DA-4C1D-B634-3377888446FF}" type="pres">
      <dgm:prSet presAssocID="{4A64121E-7AB2-480D-A2B6-38DE842B3DA9}" presName="hierRoot4" presStyleCnt="0"/>
      <dgm:spPr/>
    </dgm:pt>
    <dgm:pt modelId="{27DA3383-12AC-4C2C-8A46-29049DB3AC8F}" type="pres">
      <dgm:prSet presAssocID="{4A64121E-7AB2-480D-A2B6-38DE842B3DA9}" presName="composite4" presStyleCnt="0"/>
      <dgm:spPr/>
    </dgm:pt>
    <dgm:pt modelId="{533694CD-8F4E-4C0B-9EE9-C8A4D65C9C72}" type="pres">
      <dgm:prSet presAssocID="{4A64121E-7AB2-480D-A2B6-38DE842B3DA9}" presName="background4" presStyleLbl="node4" presStyleIdx="2" presStyleCnt="10"/>
      <dgm:spPr/>
    </dgm:pt>
    <dgm:pt modelId="{61267FD4-50A7-42D9-9270-72EC6D04B2FE}" type="pres">
      <dgm:prSet presAssocID="{4A64121E-7AB2-480D-A2B6-38DE842B3DA9}" presName="text4" presStyleLbl="fgAcc4" presStyleIdx="2" presStyleCnt="10" custLinFactNeighborX="-7462" custLinFactNeighborY="634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1C23815-D219-4CE8-B6F9-9E468463B8A3}" type="pres">
      <dgm:prSet presAssocID="{4A64121E-7AB2-480D-A2B6-38DE842B3DA9}" presName="hierChild5" presStyleCnt="0"/>
      <dgm:spPr/>
    </dgm:pt>
    <dgm:pt modelId="{79D0D1A8-3EDC-42CD-A791-B838E363DC25}" type="pres">
      <dgm:prSet presAssocID="{56E466A0-50C9-4F5F-AF5E-C7E13E8918A7}" presName="Name10" presStyleLbl="parChTrans1D2" presStyleIdx="1" presStyleCnt="3"/>
      <dgm:spPr/>
      <dgm:t>
        <a:bodyPr/>
        <a:lstStyle/>
        <a:p>
          <a:endParaRPr lang="es-ES"/>
        </a:p>
      </dgm:t>
    </dgm:pt>
    <dgm:pt modelId="{F433250E-2BFD-48B0-ABE6-302BB7B2A58A}" type="pres">
      <dgm:prSet presAssocID="{438D7A0B-0273-428C-BFF9-C7B134BAA890}" presName="hierRoot2" presStyleCnt="0"/>
      <dgm:spPr/>
    </dgm:pt>
    <dgm:pt modelId="{2B6A2FE7-9C3C-4424-9AC7-26DE59C17BC6}" type="pres">
      <dgm:prSet presAssocID="{438D7A0B-0273-428C-BFF9-C7B134BAA890}" presName="composite2" presStyleCnt="0"/>
      <dgm:spPr/>
    </dgm:pt>
    <dgm:pt modelId="{2AD4871C-A473-4CFE-B4A3-810DDC549CEB}" type="pres">
      <dgm:prSet presAssocID="{438D7A0B-0273-428C-BFF9-C7B134BAA890}" presName="background2" presStyleLbl="node2" presStyleIdx="1" presStyleCnt="3"/>
      <dgm:spPr/>
    </dgm:pt>
    <dgm:pt modelId="{9830391A-8D6A-4619-9DAC-F4FB3D66411E}" type="pres">
      <dgm:prSet presAssocID="{438D7A0B-0273-428C-BFF9-C7B134BAA890}" presName="text2" presStyleLbl="fgAcc2" presStyleIdx="1" presStyleCnt="3" custLinFactNeighborX="-7462" custLinFactNeighborY="634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9900FD3-606A-4236-8E39-28423406A069}" type="pres">
      <dgm:prSet presAssocID="{438D7A0B-0273-428C-BFF9-C7B134BAA890}" presName="hierChild3" presStyleCnt="0"/>
      <dgm:spPr/>
    </dgm:pt>
    <dgm:pt modelId="{8CD7E3A2-1979-48CE-A18F-C75102E3A125}" type="pres">
      <dgm:prSet presAssocID="{2E6109BB-E8EF-410C-8C70-7672B9D4A48A}" presName="Name17" presStyleLbl="parChTrans1D3" presStyleIdx="2" presStyleCnt="6"/>
      <dgm:spPr/>
      <dgm:t>
        <a:bodyPr/>
        <a:lstStyle/>
        <a:p>
          <a:endParaRPr lang="es-ES"/>
        </a:p>
      </dgm:t>
    </dgm:pt>
    <dgm:pt modelId="{68C3C612-AD38-4389-9359-3FC7B103532D}" type="pres">
      <dgm:prSet presAssocID="{FF8E1419-3AE0-4BCD-B5F6-3C53AB00B51C}" presName="hierRoot3" presStyleCnt="0"/>
      <dgm:spPr/>
    </dgm:pt>
    <dgm:pt modelId="{7F803EF9-3E93-4E5E-AD96-ED0C536ADCB8}" type="pres">
      <dgm:prSet presAssocID="{FF8E1419-3AE0-4BCD-B5F6-3C53AB00B51C}" presName="composite3" presStyleCnt="0"/>
      <dgm:spPr/>
    </dgm:pt>
    <dgm:pt modelId="{07C1444B-E407-4166-83F6-2E7A9E617F88}" type="pres">
      <dgm:prSet presAssocID="{FF8E1419-3AE0-4BCD-B5F6-3C53AB00B51C}" presName="background3" presStyleLbl="node3" presStyleIdx="2" presStyleCnt="6"/>
      <dgm:spPr/>
    </dgm:pt>
    <dgm:pt modelId="{51A20F2E-EE11-4743-A616-1176CC010516}" type="pres">
      <dgm:prSet presAssocID="{FF8E1419-3AE0-4BCD-B5F6-3C53AB00B51C}" presName="text3" presStyleLbl="fgAcc3" presStyleIdx="2" presStyleCnt="6" custLinFactNeighborX="-7462" custLinFactNeighborY="634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0E421A7-3A78-4E32-8AF3-B634D68834EE}" type="pres">
      <dgm:prSet presAssocID="{FF8E1419-3AE0-4BCD-B5F6-3C53AB00B51C}" presName="hierChild4" presStyleCnt="0"/>
      <dgm:spPr/>
    </dgm:pt>
    <dgm:pt modelId="{1B67AA11-4B4F-4690-A29A-B76DE4F5DFD0}" type="pres">
      <dgm:prSet presAssocID="{30A2294C-E795-4B8B-A1E5-0B1832D3C828}" presName="Name23" presStyleLbl="parChTrans1D4" presStyleIdx="3" presStyleCnt="10"/>
      <dgm:spPr/>
      <dgm:t>
        <a:bodyPr/>
        <a:lstStyle/>
        <a:p>
          <a:endParaRPr lang="es-ES"/>
        </a:p>
      </dgm:t>
    </dgm:pt>
    <dgm:pt modelId="{2B25453E-1750-4AAD-9AD2-5238934C8D00}" type="pres">
      <dgm:prSet presAssocID="{35AE4A70-BB10-48BD-BC01-B65FFA4C0413}" presName="hierRoot4" presStyleCnt="0"/>
      <dgm:spPr/>
    </dgm:pt>
    <dgm:pt modelId="{639B7C88-504C-48DC-A7A1-79B8E7904746}" type="pres">
      <dgm:prSet presAssocID="{35AE4A70-BB10-48BD-BC01-B65FFA4C0413}" presName="composite4" presStyleCnt="0"/>
      <dgm:spPr/>
    </dgm:pt>
    <dgm:pt modelId="{0B2A57D2-83D3-4677-90BE-DE6A0AE2F849}" type="pres">
      <dgm:prSet presAssocID="{35AE4A70-BB10-48BD-BC01-B65FFA4C0413}" presName="background4" presStyleLbl="node4" presStyleIdx="3" presStyleCnt="10"/>
      <dgm:spPr/>
    </dgm:pt>
    <dgm:pt modelId="{2480663B-B94D-4E91-8B15-FCC99B39D407}" type="pres">
      <dgm:prSet presAssocID="{35AE4A70-BB10-48BD-BC01-B65FFA4C0413}" presName="text4" presStyleLbl="fgAcc4" presStyleIdx="3" presStyleCnt="10" custLinFactNeighborX="-7462" custLinFactNeighborY="634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F220254-0495-46FB-9CBC-5AE2B015ABAD}" type="pres">
      <dgm:prSet presAssocID="{35AE4A70-BB10-48BD-BC01-B65FFA4C0413}" presName="hierChild5" presStyleCnt="0"/>
      <dgm:spPr/>
    </dgm:pt>
    <dgm:pt modelId="{BE07A364-3952-4197-86CE-573DF19E4985}" type="pres">
      <dgm:prSet presAssocID="{41732390-8488-4F4E-8AEF-9C59C37CF5B9}" presName="Name23" presStyleLbl="parChTrans1D4" presStyleIdx="4" presStyleCnt="10"/>
      <dgm:spPr/>
      <dgm:t>
        <a:bodyPr/>
        <a:lstStyle/>
        <a:p>
          <a:endParaRPr lang="es-ES"/>
        </a:p>
      </dgm:t>
    </dgm:pt>
    <dgm:pt modelId="{3D9EE2A0-DC01-489D-B5FF-69A75F5E572B}" type="pres">
      <dgm:prSet presAssocID="{C3B7DB74-C547-4F20-A8A2-E37A1419D875}" presName="hierRoot4" presStyleCnt="0"/>
      <dgm:spPr/>
    </dgm:pt>
    <dgm:pt modelId="{EBAE9D68-8E2A-46D3-A47E-AD84B1736B51}" type="pres">
      <dgm:prSet presAssocID="{C3B7DB74-C547-4F20-A8A2-E37A1419D875}" presName="composite4" presStyleCnt="0"/>
      <dgm:spPr/>
    </dgm:pt>
    <dgm:pt modelId="{4AFDC8D3-16F8-40B8-B0B8-12F4A1688502}" type="pres">
      <dgm:prSet presAssocID="{C3B7DB74-C547-4F20-A8A2-E37A1419D875}" presName="background4" presStyleLbl="node4" presStyleIdx="4" presStyleCnt="10"/>
      <dgm:spPr/>
    </dgm:pt>
    <dgm:pt modelId="{99030B14-E037-4815-AF40-5BCD4150051E}" type="pres">
      <dgm:prSet presAssocID="{C3B7DB74-C547-4F20-A8A2-E37A1419D875}" presName="text4" presStyleLbl="fgAcc4" presStyleIdx="4" presStyleCnt="10" custLinFactNeighborX="-7475" custLinFactNeighborY="157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33DE0C9-96B8-4A7A-A06D-3934649D33B8}" type="pres">
      <dgm:prSet presAssocID="{C3B7DB74-C547-4F20-A8A2-E37A1419D875}" presName="hierChild5" presStyleCnt="0"/>
      <dgm:spPr/>
    </dgm:pt>
    <dgm:pt modelId="{67FAD00E-82D5-499B-9075-9CC88F1C31B5}" type="pres">
      <dgm:prSet presAssocID="{DBDCD3A4-11BE-471E-BF61-D2882F750EE5}" presName="Name17" presStyleLbl="parChTrans1D3" presStyleIdx="3" presStyleCnt="6"/>
      <dgm:spPr/>
      <dgm:t>
        <a:bodyPr/>
        <a:lstStyle/>
        <a:p>
          <a:endParaRPr lang="es-ES"/>
        </a:p>
      </dgm:t>
    </dgm:pt>
    <dgm:pt modelId="{5E642175-D087-4C8F-8C5F-FD9F9871099B}" type="pres">
      <dgm:prSet presAssocID="{5FE25509-B158-4860-8415-ED69596F1828}" presName="hierRoot3" presStyleCnt="0"/>
      <dgm:spPr/>
    </dgm:pt>
    <dgm:pt modelId="{27EF3E61-73FC-4FE5-A2D8-C7EF3D0AFE70}" type="pres">
      <dgm:prSet presAssocID="{5FE25509-B158-4860-8415-ED69596F1828}" presName="composite3" presStyleCnt="0"/>
      <dgm:spPr/>
    </dgm:pt>
    <dgm:pt modelId="{B823D278-E885-46DD-AE26-610F5149D80F}" type="pres">
      <dgm:prSet presAssocID="{5FE25509-B158-4860-8415-ED69596F1828}" presName="background3" presStyleLbl="node3" presStyleIdx="3" presStyleCnt="6"/>
      <dgm:spPr/>
    </dgm:pt>
    <dgm:pt modelId="{6023FE54-C8F7-4FAD-A2F2-A6F0D7DE94F7}" type="pres">
      <dgm:prSet presAssocID="{5FE25509-B158-4860-8415-ED69596F1828}" presName="text3" presStyleLbl="fgAcc3" presStyleIdx="3" presStyleCnt="6" custLinFactNeighborX="-7462" custLinFactNeighborY="634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D9C040E-E2F8-488B-ADAE-C7E31BA376CA}" type="pres">
      <dgm:prSet presAssocID="{5FE25509-B158-4860-8415-ED69596F1828}" presName="hierChild4" presStyleCnt="0"/>
      <dgm:spPr/>
    </dgm:pt>
    <dgm:pt modelId="{15725C26-CAA4-489F-9ACB-B5DD29BBF149}" type="pres">
      <dgm:prSet presAssocID="{6A7BCE35-AACD-421D-844C-63416732C0F8}" presName="Name23" presStyleLbl="parChTrans1D4" presStyleIdx="5" presStyleCnt="10"/>
      <dgm:spPr/>
      <dgm:t>
        <a:bodyPr/>
        <a:lstStyle/>
        <a:p>
          <a:endParaRPr lang="es-ES"/>
        </a:p>
      </dgm:t>
    </dgm:pt>
    <dgm:pt modelId="{714E4B33-23FE-4E7A-9CBE-BE7C7F3152A3}" type="pres">
      <dgm:prSet presAssocID="{E54EF19D-26E9-44F4-A8B5-5F2CDAC5D5B3}" presName="hierRoot4" presStyleCnt="0"/>
      <dgm:spPr/>
    </dgm:pt>
    <dgm:pt modelId="{39B99693-DC9E-44AF-836C-D36DB108C72A}" type="pres">
      <dgm:prSet presAssocID="{E54EF19D-26E9-44F4-A8B5-5F2CDAC5D5B3}" presName="composite4" presStyleCnt="0"/>
      <dgm:spPr/>
    </dgm:pt>
    <dgm:pt modelId="{152DF74D-0BDB-4808-996E-CAD58C67088C}" type="pres">
      <dgm:prSet presAssocID="{E54EF19D-26E9-44F4-A8B5-5F2CDAC5D5B3}" presName="background4" presStyleLbl="node4" presStyleIdx="5" presStyleCnt="10"/>
      <dgm:spPr/>
    </dgm:pt>
    <dgm:pt modelId="{C5548BCE-35C0-4317-9F90-D4D0ADC715F2}" type="pres">
      <dgm:prSet presAssocID="{E54EF19D-26E9-44F4-A8B5-5F2CDAC5D5B3}" presName="text4" presStyleLbl="fgAcc4" presStyleIdx="5" presStyleCnt="10" custLinFactNeighborX="-7462" custLinFactNeighborY="634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652BF82-255C-443A-B915-5E7DC9F8E2B7}" type="pres">
      <dgm:prSet presAssocID="{E54EF19D-26E9-44F4-A8B5-5F2CDAC5D5B3}" presName="hierChild5" presStyleCnt="0"/>
      <dgm:spPr/>
    </dgm:pt>
    <dgm:pt modelId="{1AF20FA4-CDB7-42F5-B2FD-32086A8532F6}" type="pres">
      <dgm:prSet presAssocID="{6EA21BB5-97F1-442E-A2FC-3020A6DCD680}" presName="Name23" presStyleLbl="parChTrans1D4" presStyleIdx="6" presStyleCnt="10"/>
      <dgm:spPr/>
      <dgm:t>
        <a:bodyPr/>
        <a:lstStyle/>
        <a:p>
          <a:endParaRPr lang="es-ES"/>
        </a:p>
      </dgm:t>
    </dgm:pt>
    <dgm:pt modelId="{2B751355-7A5E-4943-9FAF-1114B5CF44CF}" type="pres">
      <dgm:prSet presAssocID="{4024DD32-B536-4438-9889-60E59B6354A9}" presName="hierRoot4" presStyleCnt="0"/>
      <dgm:spPr/>
    </dgm:pt>
    <dgm:pt modelId="{16F24C44-328F-4331-832D-F95239EFFF9E}" type="pres">
      <dgm:prSet presAssocID="{4024DD32-B536-4438-9889-60E59B6354A9}" presName="composite4" presStyleCnt="0"/>
      <dgm:spPr/>
    </dgm:pt>
    <dgm:pt modelId="{BE26DED1-1E24-449A-9A9C-4FB72BC64B0A}" type="pres">
      <dgm:prSet presAssocID="{4024DD32-B536-4438-9889-60E59B6354A9}" presName="background4" presStyleLbl="node4" presStyleIdx="6" presStyleCnt="10"/>
      <dgm:spPr/>
    </dgm:pt>
    <dgm:pt modelId="{4F1F8A9B-92DA-44CE-A5CF-E08DAB0B38FF}" type="pres">
      <dgm:prSet presAssocID="{4024DD32-B536-4438-9889-60E59B6354A9}" presName="text4" presStyleLbl="fgAcc4" presStyleIdx="6" presStyleCnt="10" custLinFactNeighborX="-6203" custLinFactNeighborY="157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6EEA58-31AA-4B9E-B1CF-3E27D1EF70F4}" type="pres">
      <dgm:prSet presAssocID="{4024DD32-B536-4438-9889-60E59B6354A9}" presName="hierChild5" presStyleCnt="0"/>
      <dgm:spPr/>
    </dgm:pt>
    <dgm:pt modelId="{C0775D29-AE78-4366-84CB-250AF3EA81ED}" type="pres">
      <dgm:prSet presAssocID="{7B33A2BD-0C6C-49D2-B93D-9D8840B08AA5}" presName="Name10" presStyleLbl="parChTrans1D2" presStyleIdx="2" presStyleCnt="3"/>
      <dgm:spPr/>
      <dgm:t>
        <a:bodyPr/>
        <a:lstStyle/>
        <a:p>
          <a:endParaRPr lang="es-ES"/>
        </a:p>
      </dgm:t>
    </dgm:pt>
    <dgm:pt modelId="{CC1B4FF7-39C2-4DE3-8BCF-B28BF5C7229B}" type="pres">
      <dgm:prSet presAssocID="{D4EEDB18-78D2-4DF1-96BD-0BA6E72DA766}" presName="hierRoot2" presStyleCnt="0"/>
      <dgm:spPr/>
    </dgm:pt>
    <dgm:pt modelId="{454538F4-9436-43D6-A2E2-875E6CEF1FC3}" type="pres">
      <dgm:prSet presAssocID="{D4EEDB18-78D2-4DF1-96BD-0BA6E72DA766}" presName="composite2" presStyleCnt="0"/>
      <dgm:spPr/>
    </dgm:pt>
    <dgm:pt modelId="{A148CF19-D389-41D2-8ED9-A991B2F3CB9B}" type="pres">
      <dgm:prSet presAssocID="{D4EEDB18-78D2-4DF1-96BD-0BA6E72DA766}" presName="background2" presStyleLbl="node2" presStyleIdx="2" presStyleCnt="3"/>
      <dgm:spPr/>
    </dgm:pt>
    <dgm:pt modelId="{FE69F5E4-5EA4-4F2F-838C-8C6F98980CE1}" type="pres">
      <dgm:prSet presAssocID="{D4EEDB18-78D2-4DF1-96BD-0BA6E72DA766}" presName="text2" presStyleLbl="fgAcc2" presStyleIdx="2" presStyleCnt="3" custLinFactNeighborX="1240" custLinFactNeighborY="652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D2C02AC-4A42-49BC-A76A-916CE01341F6}" type="pres">
      <dgm:prSet presAssocID="{D4EEDB18-78D2-4DF1-96BD-0BA6E72DA766}" presName="hierChild3" presStyleCnt="0"/>
      <dgm:spPr/>
    </dgm:pt>
    <dgm:pt modelId="{F3B4DE6A-C581-4311-8E99-4DB3AB5C75C3}" type="pres">
      <dgm:prSet presAssocID="{8F7F215C-A5B8-4BE6-8C5D-60E5D0A765D2}" presName="Name17" presStyleLbl="parChTrans1D3" presStyleIdx="4" presStyleCnt="6"/>
      <dgm:spPr/>
      <dgm:t>
        <a:bodyPr/>
        <a:lstStyle/>
        <a:p>
          <a:endParaRPr lang="es-ES"/>
        </a:p>
      </dgm:t>
    </dgm:pt>
    <dgm:pt modelId="{C48DC7D2-9749-4BB5-B429-912647B7E218}" type="pres">
      <dgm:prSet presAssocID="{4912387C-BCE7-487E-95B0-25ECC27EB2BD}" presName="hierRoot3" presStyleCnt="0"/>
      <dgm:spPr/>
    </dgm:pt>
    <dgm:pt modelId="{C4CF2D9D-C22B-4AA3-8C26-75381276C8DB}" type="pres">
      <dgm:prSet presAssocID="{4912387C-BCE7-487E-95B0-25ECC27EB2BD}" presName="composite3" presStyleCnt="0"/>
      <dgm:spPr/>
    </dgm:pt>
    <dgm:pt modelId="{6202A14B-BB10-4C4F-BA0B-CB3643BBC639}" type="pres">
      <dgm:prSet presAssocID="{4912387C-BCE7-487E-95B0-25ECC27EB2BD}" presName="background3" presStyleLbl="node3" presStyleIdx="4" presStyleCnt="6"/>
      <dgm:spPr/>
    </dgm:pt>
    <dgm:pt modelId="{71E8BA18-735E-47B9-BE4B-BD9334031427}" type="pres">
      <dgm:prSet presAssocID="{4912387C-BCE7-487E-95B0-25ECC27EB2BD}" presName="text3" presStyleLbl="fgAcc3" presStyleIdx="4" presStyleCnt="6" custLinFactNeighborX="-7462" custLinFactNeighborY="634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0D3B1C3-2D17-4450-A944-F9FA0268E8B6}" type="pres">
      <dgm:prSet presAssocID="{4912387C-BCE7-487E-95B0-25ECC27EB2BD}" presName="hierChild4" presStyleCnt="0"/>
      <dgm:spPr/>
    </dgm:pt>
    <dgm:pt modelId="{566B113B-A8A2-4742-93DB-C61629FFED11}" type="pres">
      <dgm:prSet presAssocID="{DF02FB21-72D5-4AD9-B1B6-3BCBE83D2844}" presName="Name23" presStyleLbl="parChTrans1D4" presStyleIdx="7" presStyleCnt="10"/>
      <dgm:spPr/>
      <dgm:t>
        <a:bodyPr/>
        <a:lstStyle/>
        <a:p>
          <a:endParaRPr lang="es-ES"/>
        </a:p>
      </dgm:t>
    </dgm:pt>
    <dgm:pt modelId="{9FEFD996-CA59-4AA2-B4A5-0F4A51638FDA}" type="pres">
      <dgm:prSet presAssocID="{6DF2C192-D04C-4CF7-BB69-BAC9E390EC6E}" presName="hierRoot4" presStyleCnt="0"/>
      <dgm:spPr/>
    </dgm:pt>
    <dgm:pt modelId="{AB24C9E4-FCBE-481E-9688-2E2873ED7E83}" type="pres">
      <dgm:prSet presAssocID="{6DF2C192-D04C-4CF7-BB69-BAC9E390EC6E}" presName="composite4" presStyleCnt="0"/>
      <dgm:spPr/>
    </dgm:pt>
    <dgm:pt modelId="{BCC3C82D-E850-445C-B649-5BEF8A51AD6C}" type="pres">
      <dgm:prSet presAssocID="{6DF2C192-D04C-4CF7-BB69-BAC9E390EC6E}" presName="background4" presStyleLbl="node4" presStyleIdx="7" presStyleCnt="10"/>
      <dgm:spPr/>
    </dgm:pt>
    <dgm:pt modelId="{47979D4C-6570-4787-ADB1-EEE2C6BDF515}" type="pres">
      <dgm:prSet presAssocID="{6DF2C192-D04C-4CF7-BB69-BAC9E390EC6E}" presName="text4" presStyleLbl="fgAcc4" presStyleIdx="7" presStyleCnt="10" custLinFactNeighborX="-7462" custLinFactNeighborY="634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6A26671-58C3-43F2-9FD5-7FF4BE89BA26}" type="pres">
      <dgm:prSet presAssocID="{6DF2C192-D04C-4CF7-BB69-BAC9E390EC6E}" presName="hierChild5" presStyleCnt="0"/>
      <dgm:spPr/>
    </dgm:pt>
    <dgm:pt modelId="{E0831CA0-09A7-4C33-AC33-11F4FF6692BB}" type="pres">
      <dgm:prSet presAssocID="{B988CC11-9A07-4C84-9E07-0CC77493F3F6}" presName="Name17" presStyleLbl="parChTrans1D3" presStyleIdx="5" presStyleCnt="6"/>
      <dgm:spPr/>
      <dgm:t>
        <a:bodyPr/>
        <a:lstStyle/>
        <a:p>
          <a:endParaRPr lang="es-ES"/>
        </a:p>
      </dgm:t>
    </dgm:pt>
    <dgm:pt modelId="{BDFAA103-9EA8-4A20-BC71-0420D60E4D4C}" type="pres">
      <dgm:prSet presAssocID="{D68B05AC-212B-4963-8C86-6B170224E776}" presName="hierRoot3" presStyleCnt="0"/>
      <dgm:spPr/>
    </dgm:pt>
    <dgm:pt modelId="{5FBA3CED-FBD1-402B-9CBC-10813360EDF0}" type="pres">
      <dgm:prSet presAssocID="{D68B05AC-212B-4963-8C86-6B170224E776}" presName="composite3" presStyleCnt="0"/>
      <dgm:spPr/>
    </dgm:pt>
    <dgm:pt modelId="{0F617E52-08FD-4485-BD7E-7D63383D4EAF}" type="pres">
      <dgm:prSet presAssocID="{D68B05AC-212B-4963-8C86-6B170224E776}" presName="background3" presStyleLbl="node3" presStyleIdx="5" presStyleCnt="6"/>
      <dgm:spPr/>
    </dgm:pt>
    <dgm:pt modelId="{28E9AC60-9CCE-440C-B79E-2CC9E893B91F}" type="pres">
      <dgm:prSet presAssocID="{D68B05AC-212B-4963-8C86-6B170224E776}" presName="text3" presStyleLbl="fgAcc3" presStyleIdx="5" presStyleCnt="6" custLinFactNeighborX="-7462" custLinFactNeighborY="634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411BB4A-0326-41F6-803A-423E711E39D8}" type="pres">
      <dgm:prSet presAssocID="{D68B05AC-212B-4963-8C86-6B170224E776}" presName="hierChild4" presStyleCnt="0"/>
      <dgm:spPr/>
    </dgm:pt>
    <dgm:pt modelId="{793116D4-40D8-4379-8798-8586725C1307}" type="pres">
      <dgm:prSet presAssocID="{6E4E0E65-D96A-4000-B8FF-3F80D050A18A}" presName="Name23" presStyleLbl="parChTrans1D4" presStyleIdx="8" presStyleCnt="10"/>
      <dgm:spPr/>
      <dgm:t>
        <a:bodyPr/>
        <a:lstStyle/>
        <a:p>
          <a:endParaRPr lang="es-ES"/>
        </a:p>
      </dgm:t>
    </dgm:pt>
    <dgm:pt modelId="{985AEF32-D656-4849-BF91-BE86B003C3DC}" type="pres">
      <dgm:prSet presAssocID="{CE561523-1A6F-4EDD-9FBB-379DFD1BF8BE}" presName="hierRoot4" presStyleCnt="0"/>
      <dgm:spPr/>
    </dgm:pt>
    <dgm:pt modelId="{A9F4ECC2-8F83-4EDA-B491-FC383960E069}" type="pres">
      <dgm:prSet presAssocID="{CE561523-1A6F-4EDD-9FBB-379DFD1BF8BE}" presName="composite4" presStyleCnt="0"/>
      <dgm:spPr/>
    </dgm:pt>
    <dgm:pt modelId="{C2684104-7ABF-444D-BAEA-F968CF365D85}" type="pres">
      <dgm:prSet presAssocID="{CE561523-1A6F-4EDD-9FBB-379DFD1BF8BE}" presName="background4" presStyleLbl="node4" presStyleIdx="8" presStyleCnt="10"/>
      <dgm:spPr/>
    </dgm:pt>
    <dgm:pt modelId="{3E2E2D03-F96E-4BB2-B6FB-E25BB892DF1D}" type="pres">
      <dgm:prSet presAssocID="{CE561523-1A6F-4EDD-9FBB-379DFD1BF8BE}" presName="text4" presStyleLbl="fgAcc4" presStyleIdx="8" presStyleCnt="10" custLinFactNeighborX="-7462" custLinFactNeighborY="634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70F1165-C25F-4FCF-8209-F2F5F92D15C7}" type="pres">
      <dgm:prSet presAssocID="{CE561523-1A6F-4EDD-9FBB-379DFD1BF8BE}" presName="hierChild5" presStyleCnt="0"/>
      <dgm:spPr/>
    </dgm:pt>
    <dgm:pt modelId="{F68B1B3D-E9BA-46D0-90DA-1EB941732E71}" type="pres">
      <dgm:prSet presAssocID="{88E15BAE-9820-44AB-8139-89E5432A03B0}" presName="Name23" presStyleLbl="parChTrans1D4" presStyleIdx="9" presStyleCnt="10"/>
      <dgm:spPr/>
      <dgm:t>
        <a:bodyPr/>
        <a:lstStyle/>
        <a:p>
          <a:endParaRPr lang="es-ES"/>
        </a:p>
      </dgm:t>
    </dgm:pt>
    <dgm:pt modelId="{0B6F6605-FCED-47BC-AE11-D0B9BE3D8D60}" type="pres">
      <dgm:prSet presAssocID="{5F7344C6-3A13-4455-B024-8D29B56477DC}" presName="hierRoot4" presStyleCnt="0"/>
      <dgm:spPr/>
    </dgm:pt>
    <dgm:pt modelId="{78AA3A41-0079-4626-A578-0907158A43EE}" type="pres">
      <dgm:prSet presAssocID="{5F7344C6-3A13-4455-B024-8D29B56477DC}" presName="composite4" presStyleCnt="0"/>
      <dgm:spPr/>
    </dgm:pt>
    <dgm:pt modelId="{98F71F5F-586C-4A22-966C-D942F4F36F7C}" type="pres">
      <dgm:prSet presAssocID="{5F7344C6-3A13-4455-B024-8D29B56477DC}" presName="background4" presStyleLbl="node4" presStyleIdx="9" presStyleCnt="10"/>
      <dgm:spPr/>
    </dgm:pt>
    <dgm:pt modelId="{D890FF84-B773-48B3-BDB3-B9004B891549}" type="pres">
      <dgm:prSet presAssocID="{5F7344C6-3A13-4455-B024-8D29B56477DC}" presName="text4" presStyleLbl="fgAcc4" presStyleIdx="9" presStyleCnt="10" custLinFactNeighborX="-7374" custLinFactNeighborY="157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1A2645-5E40-4D81-98C9-15AE1E3466C2}" type="pres">
      <dgm:prSet presAssocID="{5F7344C6-3A13-4455-B024-8D29B56477DC}" presName="hierChild5" presStyleCnt="0"/>
      <dgm:spPr/>
    </dgm:pt>
    <dgm:pt modelId="{84364BD8-1C77-45E8-870F-21AA3367372B}" type="pres">
      <dgm:prSet presAssocID="{A41469DA-8717-49A8-9FD7-6B83AB7DC359}" presName="hierRoot1" presStyleCnt="0"/>
      <dgm:spPr/>
    </dgm:pt>
    <dgm:pt modelId="{8A59DFCE-44FC-4633-9063-7D48E46C0BA7}" type="pres">
      <dgm:prSet presAssocID="{A41469DA-8717-49A8-9FD7-6B83AB7DC359}" presName="composite" presStyleCnt="0"/>
      <dgm:spPr/>
    </dgm:pt>
    <dgm:pt modelId="{1860F04E-4878-4049-A9DD-863848783AFE}" type="pres">
      <dgm:prSet presAssocID="{A41469DA-8717-49A8-9FD7-6B83AB7DC359}" presName="background" presStyleLbl="node0" presStyleIdx="1" presStyleCnt="2"/>
      <dgm:spPr/>
    </dgm:pt>
    <dgm:pt modelId="{853BA15E-23F6-4B18-BDC2-0C5A0B9AEC81}" type="pres">
      <dgm:prSet presAssocID="{A41469DA-8717-49A8-9FD7-6B83AB7DC359}" presName="text" presStyleLbl="fgAcc0" presStyleIdx="1" presStyleCnt="2" custLinFactY="300000" custLinFactNeighborX="56382" custLinFactNeighborY="3489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0A0ADF-D195-4C0E-9696-3E0496F2EF2F}" type="pres">
      <dgm:prSet presAssocID="{A41469DA-8717-49A8-9FD7-6B83AB7DC359}" presName="hierChild2" presStyleCnt="0"/>
      <dgm:spPr/>
    </dgm:pt>
  </dgm:ptLst>
  <dgm:cxnLst>
    <dgm:cxn modelId="{279B3363-A292-4BA4-8632-BD841646DBF7}" srcId="{4912387C-BCE7-487E-95B0-25ECC27EB2BD}" destId="{6DF2C192-D04C-4CF7-BB69-BAC9E390EC6E}" srcOrd="0" destOrd="0" parTransId="{DF02FB21-72D5-4AD9-B1B6-3BCBE83D2844}" sibTransId="{8DF61F32-52B8-4D16-A1A5-88DAA42DB5A3}"/>
    <dgm:cxn modelId="{DC52B1A6-CACC-4794-BE77-AE81005B0678}" type="presOf" srcId="{8F7F215C-A5B8-4BE6-8C5D-60E5D0A765D2}" destId="{F3B4DE6A-C581-4311-8E99-4DB3AB5C75C3}" srcOrd="0" destOrd="0" presId="urn:microsoft.com/office/officeart/2005/8/layout/hierarchy1"/>
    <dgm:cxn modelId="{BE4D745F-6186-4533-AA55-B496405CCD82}" srcId="{D68B05AC-212B-4963-8C86-6B170224E776}" destId="{CE561523-1A6F-4EDD-9FBB-379DFD1BF8BE}" srcOrd="0" destOrd="0" parTransId="{6E4E0E65-D96A-4000-B8FF-3F80D050A18A}" sibTransId="{5EF8F277-3B46-45C2-905F-4C035396CFDC}"/>
    <dgm:cxn modelId="{D500672E-F574-4927-8462-0DF0F9846E4D}" srcId="{7C5995F1-E7F4-462F-84DF-7C8F488245DA}" destId="{4A64121E-7AB2-480D-A2B6-38DE842B3DA9}" srcOrd="0" destOrd="0" parTransId="{6514441A-8424-46E6-88E5-03CDAFE3949F}" sibTransId="{B4B2229F-F186-4BEC-9A8F-9DE51E5C9904}"/>
    <dgm:cxn modelId="{2CB3563B-A68B-48A3-9239-8985275390EB}" srcId="{5FE25509-B158-4860-8415-ED69596F1828}" destId="{E54EF19D-26E9-44F4-A8B5-5F2CDAC5D5B3}" srcOrd="0" destOrd="0" parTransId="{6A7BCE35-AACD-421D-844C-63416732C0F8}" sibTransId="{0172614E-C828-4E79-8514-53B7FC612BE4}"/>
    <dgm:cxn modelId="{537C7CAB-03AE-4B16-B6D5-84188A3A8893}" type="presOf" srcId="{C3B7DB74-C547-4F20-A8A2-E37A1419D875}" destId="{99030B14-E037-4815-AF40-5BCD4150051E}" srcOrd="0" destOrd="0" presId="urn:microsoft.com/office/officeart/2005/8/layout/hierarchy1"/>
    <dgm:cxn modelId="{1763D5E0-57AE-45E9-8F88-458AC78A321D}" type="presOf" srcId="{273D632A-1E50-4A38-AE6C-A03AF957D75A}" destId="{2DE5E520-B36E-446A-BF17-2A17E0057C2C}" srcOrd="0" destOrd="0" presId="urn:microsoft.com/office/officeart/2005/8/layout/hierarchy1"/>
    <dgm:cxn modelId="{F2985DD7-F408-4E5F-BF22-7570AE540FD1}" type="presOf" srcId="{6EA21BB5-97F1-442E-A2FC-3020A6DCD680}" destId="{1AF20FA4-CDB7-42F5-B2FD-32086A8532F6}" srcOrd="0" destOrd="0" presId="urn:microsoft.com/office/officeart/2005/8/layout/hierarchy1"/>
    <dgm:cxn modelId="{7860DA8E-2B52-4265-AF5C-F375522B4722}" type="presOf" srcId="{09B8C1CC-4514-4D90-8184-B07B99CE9032}" destId="{07F97315-C31D-4F62-8E02-62DB07D0139F}" srcOrd="0" destOrd="0" presId="urn:microsoft.com/office/officeart/2005/8/layout/hierarchy1"/>
    <dgm:cxn modelId="{D378AB23-C608-4769-A706-B2295C98022C}" type="presOf" srcId="{DF02FB21-72D5-4AD9-B1B6-3BCBE83D2844}" destId="{566B113B-A8A2-4742-93DB-C61629FFED11}" srcOrd="0" destOrd="0" presId="urn:microsoft.com/office/officeart/2005/8/layout/hierarchy1"/>
    <dgm:cxn modelId="{61F5A488-7822-46DF-835B-CF5BAD2B7FC2}" type="presOf" srcId="{4A64121E-7AB2-480D-A2B6-38DE842B3DA9}" destId="{61267FD4-50A7-42D9-9270-72EC6D04B2FE}" srcOrd="0" destOrd="0" presId="urn:microsoft.com/office/officeart/2005/8/layout/hierarchy1"/>
    <dgm:cxn modelId="{9BD7B5CC-C4BD-4077-ACE5-1947307F6506}" type="presOf" srcId="{5F7344C6-3A13-4455-B024-8D29B56477DC}" destId="{D890FF84-B773-48B3-BDB3-B9004B891549}" srcOrd="0" destOrd="0" presId="urn:microsoft.com/office/officeart/2005/8/layout/hierarchy1"/>
    <dgm:cxn modelId="{DF2C9C6D-093A-4F88-87FA-57EACBC0B919}" type="presOf" srcId="{6514441A-8424-46E6-88E5-03CDAFE3949F}" destId="{E491EC91-FA52-4823-9879-3C466809D24F}" srcOrd="0" destOrd="0" presId="urn:microsoft.com/office/officeart/2005/8/layout/hierarchy1"/>
    <dgm:cxn modelId="{C2306063-ABC6-4C4A-B7FE-FC554A8704E1}" type="presOf" srcId="{FF8E1419-3AE0-4BCD-B5F6-3C53AB00B51C}" destId="{51A20F2E-EE11-4743-A616-1176CC010516}" srcOrd="0" destOrd="0" presId="urn:microsoft.com/office/officeart/2005/8/layout/hierarchy1"/>
    <dgm:cxn modelId="{636234CD-69CB-4F4C-B8E8-96E2EF921F23}" srcId="{D4EEDB18-78D2-4DF1-96BD-0BA6E72DA766}" destId="{4912387C-BCE7-487E-95B0-25ECC27EB2BD}" srcOrd="0" destOrd="0" parTransId="{8F7F215C-A5B8-4BE6-8C5D-60E5D0A765D2}" sibTransId="{D76F8AEC-0301-4171-B3F6-D93C1E220E16}"/>
    <dgm:cxn modelId="{D4C81C70-B5F0-4CB2-B79D-8B450B53367A}" type="presOf" srcId="{CE561523-1A6F-4EDD-9FBB-379DFD1BF8BE}" destId="{3E2E2D03-F96E-4BB2-B6FB-E25BB892DF1D}" srcOrd="0" destOrd="0" presId="urn:microsoft.com/office/officeart/2005/8/layout/hierarchy1"/>
    <dgm:cxn modelId="{79A6E67B-9B5E-499F-ABAD-62E381A37C7E}" type="presOf" srcId="{AF1AC814-A7EC-415F-8D0E-FF7D40092017}" destId="{3DF0C709-8F96-4B3F-A11B-437B7ABB03CA}" srcOrd="0" destOrd="0" presId="urn:microsoft.com/office/officeart/2005/8/layout/hierarchy1"/>
    <dgm:cxn modelId="{88DA8E18-BCA5-4A11-9E7A-8050E4093FCC}" srcId="{E54EF19D-26E9-44F4-A8B5-5F2CDAC5D5B3}" destId="{4024DD32-B536-4438-9889-60E59B6354A9}" srcOrd="0" destOrd="0" parTransId="{6EA21BB5-97F1-442E-A2FC-3020A6DCD680}" sibTransId="{943A8D29-7F4D-4D4A-8A7D-5A64DE06679C}"/>
    <dgm:cxn modelId="{A02B44FA-DAA5-44AE-A6E9-A0A78595F431}" srcId="{7CFF11E2-E9A4-48AD-9F91-9542A3A15F7D}" destId="{438D7A0B-0273-428C-BFF9-C7B134BAA890}" srcOrd="1" destOrd="0" parTransId="{56E466A0-50C9-4F5F-AF5E-C7E13E8918A7}" sibTransId="{845CE8D5-50E8-421D-9037-21B115EEEC5C}"/>
    <dgm:cxn modelId="{712967F7-3AC1-4B26-8414-898A25CE27C9}" srcId="{D4EEDB18-78D2-4DF1-96BD-0BA6E72DA766}" destId="{D68B05AC-212B-4963-8C86-6B170224E776}" srcOrd="1" destOrd="0" parTransId="{B988CC11-9A07-4C84-9E07-0CC77493F3F6}" sibTransId="{6A3137FD-C270-4A79-AAF2-804BCF861AE5}"/>
    <dgm:cxn modelId="{DD861DD8-DF8D-413E-8DB9-3A9D45A0C4DE}" type="presOf" srcId="{2E6109BB-E8EF-410C-8C70-7672B9D4A48A}" destId="{8CD7E3A2-1979-48CE-A18F-C75102E3A125}" srcOrd="0" destOrd="0" presId="urn:microsoft.com/office/officeart/2005/8/layout/hierarchy1"/>
    <dgm:cxn modelId="{51134E7B-85C6-415D-9FC4-E9858BADC370}" srcId="{8DDB76CF-DB28-4B4C-99FC-B09447C4A552}" destId="{A41469DA-8717-49A8-9FD7-6B83AB7DC359}" srcOrd="1" destOrd="0" parTransId="{0F61233C-3931-4CDD-99F1-534AC50E27F0}" sibTransId="{ABD58571-4E29-4CA5-8551-27589A45C07B}"/>
    <dgm:cxn modelId="{0B428EEA-80D2-47BD-877C-6F5B5ABDC19B}" type="presOf" srcId="{5FE25509-B158-4860-8415-ED69596F1828}" destId="{6023FE54-C8F7-4FAD-A2F2-A6F0D7DE94F7}" srcOrd="0" destOrd="0" presId="urn:microsoft.com/office/officeart/2005/8/layout/hierarchy1"/>
    <dgm:cxn modelId="{8F4F6B18-C3AA-4E7D-9982-537C80CAC1F0}" srcId="{CE561523-1A6F-4EDD-9FBB-379DFD1BF8BE}" destId="{5F7344C6-3A13-4455-B024-8D29B56477DC}" srcOrd="0" destOrd="0" parTransId="{88E15BAE-9820-44AB-8139-89E5432A03B0}" sibTransId="{3D4F0582-BA27-4272-B7CE-287CC2661C94}"/>
    <dgm:cxn modelId="{498EBF44-6D57-434D-82EA-771F5E9A98E6}" type="presOf" srcId="{41732390-8488-4F4E-8AEF-9C59C37CF5B9}" destId="{BE07A364-3952-4197-86CE-573DF19E4985}" srcOrd="0" destOrd="0" presId="urn:microsoft.com/office/officeart/2005/8/layout/hierarchy1"/>
    <dgm:cxn modelId="{C742256F-8D89-45FE-9ED5-7AF90E9D1E35}" type="presOf" srcId="{DBDCD3A4-11BE-471E-BF61-D2882F750EE5}" destId="{67FAD00E-82D5-499B-9075-9CC88F1C31B5}" srcOrd="0" destOrd="0" presId="urn:microsoft.com/office/officeart/2005/8/layout/hierarchy1"/>
    <dgm:cxn modelId="{9543A30C-00EE-42AC-B27A-765C50D8D01F}" type="presOf" srcId="{4912387C-BCE7-487E-95B0-25ECC27EB2BD}" destId="{71E8BA18-735E-47B9-BE4B-BD9334031427}" srcOrd="0" destOrd="0" presId="urn:microsoft.com/office/officeart/2005/8/layout/hierarchy1"/>
    <dgm:cxn modelId="{3735E9C6-B94B-4437-826A-251D48BC3FDC}" srcId="{8DDB76CF-DB28-4B4C-99FC-B09447C4A552}" destId="{7CFF11E2-E9A4-48AD-9F91-9542A3A15F7D}" srcOrd="0" destOrd="0" parTransId="{BCD523E5-16C6-402B-A650-9B556583FF57}" sibTransId="{AA1B62D1-795D-4467-AA4C-F29B1201B54F}"/>
    <dgm:cxn modelId="{90AE3279-67E6-4EB5-B628-5DCC6A27D214}" type="presOf" srcId="{D68B05AC-212B-4963-8C86-6B170224E776}" destId="{28E9AC60-9CCE-440C-B79E-2CC9E893B91F}" srcOrd="0" destOrd="0" presId="urn:microsoft.com/office/officeart/2005/8/layout/hierarchy1"/>
    <dgm:cxn modelId="{68608FDA-3BCB-43B4-8DA7-5518348A2F2E}" type="presOf" srcId="{88E15BAE-9820-44AB-8139-89E5432A03B0}" destId="{F68B1B3D-E9BA-46D0-90DA-1EB941732E71}" srcOrd="0" destOrd="0" presId="urn:microsoft.com/office/officeart/2005/8/layout/hierarchy1"/>
    <dgm:cxn modelId="{A3BC39F5-7D48-4087-95D2-F61E923D1F84}" type="presOf" srcId="{D4EEDB18-78D2-4DF1-96BD-0BA6E72DA766}" destId="{FE69F5E4-5EA4-4F2F-838C-8C6F98980CE1}" srcOrd="0" destOrd="0" presId="urn:microsoft.com/office/officeart/2005/8/layout/hierarchy1"/>
    <dgm:cxn modelId="{23D76CDC-0045-4D40-B363-F52BB3780BB0}" type="presOf" srcId="{7B33A2BD-0C6C-49D2-B93D-9D8840B08AA5}" destId="{C0775D29-AE78-4366-84CB-250AF3EA81ED}" srcOrd="0" destOrd="0" presId="urn:microsoft.com/office/officeart/2005/8/layout/hierarchy1"/>
    <dgm:cxn modelId="{72D62548-0B33-49D3-B9CA-6B01438DDB41}" type="presOf" srcId="{4B2C0D0F-130E-4CAA-BFBC-25D5ECDA3AC4}" destId="{B29BCE93-EC84-4865-90E2-56228816AD0A}" srcOrd="0" destOrd="0" presId="urn:microsoft.com/office/officeart/2005/8/layout/hierarchy1"/>
    <dgm:cxn modelId="{2CEACF37-B896-4A48-B359-457C95DC74BE}" srcId="{E48E8E12-978D-4514-A802-AA39A4F50A69}" destId="{C55F27B5-A38C-42EE-88E3-2828706C7DF4}" srcOrd="0" destOrd="0" parTransId="{AF1AC814-A7EC-415F-8D0E-FF7D40092017}" sibTransId="{99479EE8-6C33-4365-B93A-8BB20CB62671}"/>
    <dgm:cxn modelId="{83F882D7-2D33-4D9B-B6CD-2B008F60D1C4}" srcId="{7CFF11E2-E9A4-48AD-9F91-9542A3A15F7D}" destId="{D4EEDB18-78D2-4DF1-96BD-0BA6E72DA766}" srcOrd="2" destOrd="0" parTransId="{7B33A2BD-0C6C-49D2-B93D-9D8840B08AA5}" sibTransId="{632DD481-BD5A-4E5A-ADA9-483803B17C7A}"/>
    <dgm:cxn modelId="{D6C6C6FE-A6F8-4240-8A98-75A167370B83}" type="presOf" srcId="{438D7A0B-0273-428C-BFF9-C7B134BAA890}" destId="{9830391A-8D6A-4619-9DAC-F4FB3D66411E}" srcOrd="0" destOrd="0" presId="urn:microsoft.com/office/officeart/2005/8/layout/hierarchy1"/>
    <dgm:cxn modelId="{00BDB2D0-09D0-446A-95A9-194C9CCAC9B3}" type="presOf" srcId="{56E466A0-50C9-4F5F-AF5E-C7E13E8918A7}" destId="{79D0D1A8-3EDC-42CD-A791-B838E363DC25}" srcOrd="0" destOrd="0" presId="urn:microsoft.com/office/officeart/2005/8/layout/hierarchy1"/>
    <dgm:cxn modelId="{1385F19F-D6A6-47FE-8B3B-8D4DBC1AC031}" type="presOf" srcId="{7CFF11E2-E9A4-48AD-9F91-9542A3A15F7D}" destId="{0073BF5E-51F6-488E-AED0-FAF5B6A6CAEE}" srcOrd="0" destOrd="0" presId="urn:microsoft.com/office/officeart/2005/8/layout/hierarchy1"/>
    <dgm:cxn modelId="{DB3F3D58-DFDC-447B-AAD6-90FA2F7ABEDD}" type="presOf" srcId="{C55F27B5-A38C-42EE-88E3-2828706C7DF4}" destId="{AEBABA98-7F1B-4454-B0EA-244B348AEA08}" srcOrd="0" destOrd="0" presId="urn:microsoft.com/office/officeart/2005/8/layout/hierarchy1"/>
    <dgm:cxn modelId="{3671B440-88CD-495E-8286-8B3278DB13A9}" srcId="{35AE4A70-BB10-48BD-BC01-B65FFA4C0413}" destId="{C3B7DB74-C547-4F20-A8A2-E37A1419D875}" srcOrd="0" destOrd="0" parTransId="{41732390-8488-4F4E-8AEF-9C59C37CF5B9}" sibTransId="{98452355-DB32-492C-9657-5B0ED7725D01}"/>
    <dgm:cxn modelId="{81AFDCB6-7DDD-4A34-B372-409CDDE36399}" type="presOf" srcId="{E48E8E12-978D-4514-A802-AA39A4F50A69}" destId="{2220BA5C-39B5-4092-BD06-E269983E8C45}" srcOrd="0" destOrd="0" presId="urn:microsoft.com/office/officeart/2005/8/layout/hierarchy1"/>
    <dgm:cxn modelId="{E262BA88-5668-490E-AF4C-0D1A61ED3E5E}" type="presOf" srcId="{E6D56993-9BDE-4237-A411-A7DD57765614}" destId="{4BEC11C3-5C8F-42AD-8868-6205528BC50A}" srcOrd="0" destOrd="0" presId="urn:microsoft.com/office/officeart/2005/8/layout/hierarchy1"/>
    <dgm:cxn modelId="{911990F1-2957-4313-9E10-DD9DB348ECA2}" type="presOf" srcId="{4024DD32-B536-4438-9889-60E59B6354A9}" destId="{4F1F8A9B-92DA-44CE-A5CF-E08DAB0B38FF}" srcOrd="0" destOrd="0" presId="urn:microsoft.com/office/officeart/2005/8/layout/hierarchy1"/>
    <dgm:cxn modelId="{C3602179-6955-45B4-9662-D7777B8007F0}" srcId="{7CFF11E2-E9A4-48AD-9F91-9542A3A15F7D}" destId="{E48E8E12-978D-4514-A802-AA39A4F50A69}" srcOrd="0" destOrd="0" parTransId="{4B2C0D0F-130E-4CAA-BFBC-25D5ECDA3AC4}" sibTransId="{3F63D3B1-A136-4FBD-B7A3-CDB2753C8E8B}"/>
    <dgm:cxn modelId="{7BD98A77-98AF-4F8F-B1BA-A09F77827902}" type="presOf" srcId="{7C5995F1-E7F4-462F-84DF-7C8F488245DA}" destId="{09CD9417-60A6-4465-86A3-3FA1FADBB7E7}" srcOrd="0" destOrd="0" presId="urn:microsoft.com/office/officeart/2005/8/layout/hierarchy1"/>
    <dgm:cxn modelId="{9E599391-57CD-420A-8125-ADAB039C115D}" type="presOf" srcId="{04175970-58AF-4A43-B095-896ECD34EBF2}" destId="{B38DADCC-040B-4314-8F04-82D7F5AC51BF}" srcOrd="0" destOrd="0" presId="urn:microsoft.com/office/officeart/2005/8/layout/hierarchy1"/>
    <dgm:cxn modelId="{9530AE7C-E384-49B8-8107-5CA42D11E095}" type="presOf" srcId="{A41469DA-8717-49A8-9FD7-6B83AB7DC359}" destId="{853BA15E-23F6-4B18-BDC2-0C5A0B9AEC81}" srcOrd="0" destOrd="0" presId="urn:microsoft.com/office/officeart/2005/8/layout/hierarchy1"/>
    <dgm:cxn modelId="{C4106C6B-9C0D-498B-8FE7-4B788D130B3D}" type="presOf" srcId="{30A2294C-E795-4B8B-A1E5-0B1832D3C828}" destId="{1B67AA11-4B4F-4690-A29A-B76DE4F5DFD0}" srcOrd="0" destOrd="0" presId="urn:microsoft.com/office/officeart/2005/8/layout/hierarchy1"/>
    <dgm:cxn modelId="{792457A0-EA63-4E1F-B5C4-84F782AC9F87}" srcId="{438D7A0B-0273-428C-BFF9-C7B134BAA890}" destId="{5FE25509-B158-4860-8415-ED69596F1828}" srcOrd="1" destOrd="0" parTransId="{DBDCD3A4-11BE-471E-BF61-D2882F750EE5}" sibTransId="{EC1370C6-AA8A-49A8-B3AF-6E850E0C4D7E}"/>
    <dgm:cxn modelId="{46FF0051-315B-477C-B53E-41F2B13716A4}" type="presOf" srcId="{35AE4A70-BB10-48BD-BC01-B65FFA4C0413}" destId="{2480663B-B94D-4E91-8B15-FCC99B39D407}" srcOrd="0" destOrd="0" presId="urn:microsoft.com/office/officeart/2005/8/layout/hierarchy1"/>
    <dgm:cxn modelId="{1622ED96-C55D-4B81-8B5F-72BDBEDEAA30}" srcId="{FF8E1419-3AE0-4BCD-B5F6-3C53AB00B51C}" destId="{35AE4A70-BB10-48BD-BC01-B65FFA4C0413}" srcOrd="0" destOrd="0" parTransId="{30A2294C-E795-4B8B-A1E5-0B1832D3C828}" sibTransId="{251C7506-7507-48AC-B76B-626600AFD180}"/>
    <dgm:cxn modelId="{98CB5060-799C-46DB-8AC3-D200F860AD25}" type="presOf" srcId="{8DDB76CF-DB28-4B4C-99FC-B09447C4A552}" destId="{36E47B93-1692-4805-9ADC-2AFE26F6C3C5}" srcOrd="0" destOrd="0" presId="urn:microsoft.com/office/officeart/2005/8/layout/hierarchy1"/>
    <dgm:cxn modelId="{14CE1C9F-2BB8-4272-A55D-8C28B39A19A0}" type="presOf" srcId="{6DF2C192-D04C-4CF7-BB69-BAC9E390EC6E}" destId="{47979D4C-6570-4787-ADB1-EEE2C6BDF515}" srcOrd="0" destOrd="0" presId="urn:microsoft.com/office/officeart/2005/8/layout/hierarchy1"/>
    <dgm:cxn modelId="{9A741485-706E-4509-99CB-6826CDAC641A}" srcId="{E48E8E12-978D-4514-A802-AA39A4F50A69}" destId="{7C5995F1-E7F4-462F-84DF-7C8F488245DA}" srcOrd="1" destOrd="0" parTransId="{273D632A-1E50-4A38-AE6C-A03AF957D75A}" sibTransId="{EA77A335-E1D2-47C6-8569-767CD110A322}"/>
    <dgm:cxn modelId="{945D8446-A5C1-4175-AA0E-C4B2BF894D0C}" srcId="{438D7A0B-0273-428C-BFF9-C7B134BAA890}" destId="{FF8E1419-3AE0-4BCD-B5F6-3C53AB00B51C}" srcOrd="0" destOrd="0" parTransId="{2E6109BB-E8EF-410C-8C70-7672B9D4A48A}" sibTransId="{DB1184C2-3CBF-43C2-BAA5-20B8D79053BE}"/>
    <dgm:cxn modelId="{5A5E7185-DA6D-4461-992B-82AA15FEE080}" type="presOf" srcId="{AC4AA69C-98F9-48E1-82B9-658E11627C9D}" destId="{0CDD9062-6698-4D8F-9349-AC5BB5D732EA}" srcOrd="0" destOrd="0" presId="urn:microsoft.com/office/officeart/2005/8/layout/hierarchy1"/>
    <dgm:cxn modelId="{AE4BFBCE-5A8F-4729-971A-29B58B2BD2FF}" type="presOf" srcId="{6E4E0E65-D96A-4000-B8FF-3F80D050A18A}" destId="{793116D4-40D8-4379-8798-8586725C1307}" srcOrd="0" destOrd="0" presId="urn:microsoft.com/office/officeart/2005/8/layout/hierarchy1"/>
    <dgm:cxn modelId="{6CF63BEA-0033-45BE-A71F-45CD08C0B49D}" srcId="{E6D56993-9BDE-4237-A411-A7DD57765614}" destId="{09B8C1CC-4514-4D90-8184-B07B99CE9032}" srcOrd="0" destOrd="0" parTransId="{04175970-58AF-4A43-B095-896ECD34EBF2}" sibTransId="{DB04F840-9A7C-4A06-8186-DB096ADDA76B}"/>
    <dgm:cxn modelId="{610605CE-F465-4F59-ACA4-BB1C5373EACC}" type="presOf" srcId="{6A7BCE35-AACD-421D-844C-63416732C0F8}" destId="{15725C26-CAA4-489F-9ACB-B5DD29BBF149}" srcOrd="0" destOrd="0" presId="urn:microsoft.com/office/officeart/2005/8/layout/hierarchy1"/>
    <dgm:cxn modelId="{2FC27147-AD4D-4441-8F5B-9F8E1A1BC5B9}" type="presOf" srcId="{E54EF19D-26E9-44F4-A8B5-5F2CDAC5D5B3}" destId="{C5548BCE-35C0-4317-9F90-D4D0ADC715F2}" srcOrd="0" destOrd="0" presId="urn:microsoft.com/office/officeart/2005/8/layout/hierarchy1"/>
    <dgm:cxn modelId="{46DE16EB-16E5-4C42-9BD8-6576A7EEB165}" srcId="{C55F27B5-A38C-42EE-88E3-2828706C7DF4}" destId="{E6D56993-9BDE-4237-A411-A7DD57765614}" srcOrd="0" destOrd="0" parTransId="{AC4AA69C-98F9-48E1-82B9-658E11627C9D}" sibTransId="{E6E5F4A2-F6EF-466B-A63C-51DC5564F597}"/>
    <dgm:cxn modelId="{6CEFE716-75FB-43A2-A158-E2B9FB1C7FA0}" type="presOf" srcId="{B988CC11-9A07-4C84-9E07-0CC77493F3F6}" destId="{E0831CA0-09A7-4C33-AC33-11F4FF6692BB}" srcOrd="0" destOrd="0" presId="urn:microsoft.com/office/officeart/2005/8/layout/hierarchy1"/>
    <dgm:cxn modelId="{B0C4888A-3DA0-42A5-9FBA-B413E04EE71F}" type="presParOf" srcId="{36E47B93-1692-4805-9ADC-2AFE26F6C3C5}" destId="{1C3C2863-AF78-45F2-AFEA-06C9E05B11FA}" srcOrd="0" destOrd="0" presId="urn:microsoft.com/office/officeart/2005/8/layout/hierarchy1"/>
    <dgm:cxn modelId="{91F4CF25-2286-48FC-8D63-C4853EFF5C35}" type="presParOf" srcId="{1C3C2863-AF78-45F2-AFEA-06C9E05B11FA}" destId="{C3507AE1-C8E6-45AF-BA5F-DFCB673CA2BE}" srcOrd="0" destOrd="0" presId="urn:microsoft.com/office/officeart/2005/8/layout/hierarchy1"/>
    <dgm:cxn modelId="{6A0C3B5C-66E0-4786-B1AB-F0B8350638D0}" type="presParOf" srcId="{C3507AE1-C8E6-45AF-BA5F-DFCB673CA2BE}" destId="{812B152B-C114-4F0C-8A94-9A62FDFF95B4}" srcOrd="0" destOrd="0" presId="urn:microsoft.com/office/officeart/2005/8/layout/hierarchy1"/>
    <dgm:cxn modelId="{31F8103C-DCDB-4FFF-BD1F-16709954156F}" type="presParOf" srcId="{C3507AE1-C8E6-45AF-BA5F-DFCB673CA2BE}" destId="{0073BF5E-51F6-488E-AED0-FAF5B6A6CAEE}" srcOrd="1" destOrd="0" presId="urn:microsoft.com/office/officeart/2005/8/layout/hierarchy1"/>
    <dgm:cxn modelId="{C1983F76-3CB7-43AD-BC37-123E31E34A40}" type="presParOf" srcId="{1C3C2863-AF78-45F2-AFEA-06C9E05B11FA}" destId="{76831F6A-0C33-49DC-992D-C9E3F0F53239}" srcOrd="1" destOrd="0" presId="urn:microsoft.com/office/officeart/2005/8/layout/hierarchy1"/>
    <dgm:cxn modelId="{4C4E46F3-62DE-4EAF-8E2B-B5022C4E45F5}" type="presParOf" srcId="{76831F6A-0C33-49DC-992D-C9E3F0F53239}" destId="{B29BCE93-EC84-4865-90E2-56228816AD0A}" srcOrd="0" destOrd="0" presId="urn:microsoft.com/office/officeart/2005/8/layout/hierarchy1"/>
    <dgm:cxn modelId="{654A2E15-6621-491A-8550-9E025C28DF8B}" type="presParOf" srcId="{76831F6A-0C33-49DC-992D-C9E3F0F53239}" destId="{B2CD7941-AA3A-40AF-AC7C-3BD0F8C66ED5}" srcOrd="1" destOrd="0" presId="urn:microsoft.com/office/officeart/2005/8/layout/hierarchy1"/>
    <dgm:cxn modelId="{AAE2B3D6-463D-4AFE-A71B-57CBCCFD961E}" type="presParOf" srcId="{B2CD7941-AA3A-40AF-AC7C-3BD0F8C66ED5}" destId="{A80EE188-EB27-4668-85EB-1BA85208DECE}" srcOrd="0" destOrd="0" presId="urn:microsoft.com/office/officeart/2005/8/layout/hierarchy1"/>
    <dgm:cxn modelId="{4589615B-F7FD-4E4F-BB8B-C745F81B8350}" type="presParOf" srcId="{A80EE188-EB27-4668-85EB-1BA85208DECE}" destId="{65E9EAFC-E352-4A2F-9BF6-1EC83BFECEEE}" srcOrd="0" destOrd="0" presId="urn:microsoft.com/office/officeart/2005/8/layout/hierarchy1"/>
    <dgm:cxn modelId="{1E4090E9-6FA8-4E7E-8FE2-F83266A35CF4}" type="presParOf" srcId="{A80EE188-EB27-4668-85EB-1BA85208DECE}" destId="{2220BA5C-39B5-4092-BD06-E269983E8C45}" srcOrd="1" destOrd="0" presId="urn:microsoft.com/office/officeart/2005/8/layout/hierarchy1"/>
    <dgm:cxn modelId="{B9B1A0DB-F7D7-4217-8C13-4748D486F6D6}" type="presParOf" srcId="{B2CD7941-AA3A-40AF-AC7C-3BD0F8C66ED5}" destId="{72917EC9-AF32-4F34-879C-C8FBD6256D23}" srcOrd="1" destOrd="0" presId="urn:microsoft.com/office/officeart/2005/8/layout/hierarchy1"/>
    <dgm:cxn modelId="{F67B298B-0230-4114-BCAF-9303ACCE2A68}" type="presParOf" srcId="{72917EC9-AF32-4F34-879C-C8FBD6256D23}" destId="{3DF0C709-8F96-4B3F-A11B-437B7ABB03CA}" srcOrd="0" destOrd="0" presId="urn:microsoft.com/office/officeart/2005/8/layout/hierarchy1"/>
    <dgm:cxn modelId="{FB01FD97-A481-4108-87B7-B0E6D39E664B}" type="presParOf" srcId="{72917EC9-AF32-4F34-879C-C8FBD6256D23}" destId="{EA9944C9-79F3-45A7-9428-25F60B9DF3D2}" srcOrd="1" destOrd="0" presId="urn:microsoft.com/office/officeart/2005/8/layout/hierarchy1"/>
    <dgm:cxn modelId="{4DB3C687-C89A-4DB0-8676-922634B5503F}" type="presParOf" srcId="{EA9944C9-79F3-45A7-9428-25F60B9DF3D2}" destId="{21CA09CA-2ECB-4E71-8F2D-47C950B16A86}" srcOrd="0" destOrd="0" presId="urn:microsoft.com/office/officeart/2005/8/layout/hierarchy1"/>
    <dgm:cxn modelId="{6440DFA7-0B32-4FFB-A293-32ADD0FC2CA8}" type="presParOf" srcId="{21CA09CA-2ECB-4E71-8F2D-47C950B16A86}" destId="{464402CB-0FDA-4963-966D-E2A4C7EF0630}" srcOrd="0" destOrd="0" presId="urn:microsoft.com/office/officeart/2005/8/layout/hierarchy1"/>
    <dgm:cxn modelId="{61BE20D8-2E18-4E9C-8AA5-E1E741B4B48F}" type="presParOf" srcId="{21CA09CA-2ECB-4E71-8F2D-47C950B16A86}" destId="{AEBABA98-7F1B-4454-B0EA-244B348AEA08}" srcOrd="1" destOrd="0" presId="urn:microsoft.com/office/officeart/2005/8/layout/hierarchy1"/>
    <dgm:cxn modelId="{95AE6DFC-5E01-47A2-AEA7-15967B709807}" type="presParOf" srcId="{EA9944C9-79F3-45A7-9428-25F60B9DF3D2}" destId="{1FC95794-F292-4361-84FA-CD697E24FC58}" srcOrd="1" destOrd="0" presId="urn:microsoft.com/office/officeart/2005/8/layout/hierarchy1"/>
    <dgm:cxn modelId="{1AC18B81-DD69-42CD-902E-A8C044E68C96}" type="presParOf" srcId="{1FC95794-F292-4361-84FA-CD697E24FC58}" destId="{0CDD9062-6698-4D8F-9349-AC5BB5D732EA}" srcOrd="0" destOrd="0" presId="urn:microsoft.com/office/officeart/2005/8/layout/hierarchy1"/>
    <dgm:cxn modelId="{5B00D960-8F80-4CB8-B8C3-4FE1BC64BA9A}" type="presParOf" srcId="{1FC95794-F292-4361-84FA-CD697E24FC58}" destId="{9340D3BC-43C2-4AF0-AD65-1583FE104F00}" srcOrd="1" destOrd="0" presId="urn:microsoft.com/office/officeart/2005/8/layout/hierarchy1"/>
    <dgm:cxn modelId="{5350E701-4669-484C-BD0F-74EBCE790DC3}" type="presParOf" srcId="{9340D3BC-43C2-4AF0-AD65-1583FE104F00}" destId="{45952AB7-AC08-4393-880F-CD40AD1862C1}" srcOrd="0" destOrd="0" presId="urn:microsoft.com/office/officeart/2005/8/layout/hierarchy1"/>
    <dgm:cxn modelId="{A2D466A1-BECF-4765-865F-FFCF30FFA87B}" type="presParOf" srcId="{45952AB7-AC08-4393-880F-CD40AD1862C1}" destId="{C5F37DDD-1350-4464-82B3-2D57636B2B92}" srcOrd="0" destOrd="0" presId="urn:microsoft.com/office/officeart/2005/8/layout/hierarchy1"/>
    <dgm:cxn modelId="{9BE5E92D-318F-4683-AFFF-011CE636B957}" type="presParOf" srcId="{45952AB7-AC08-4393-880F-CD40AD1862C1}" destId="{4BEC11C3-5C8F-42AD-8868-6205528BC50A}" srcOrd="1" destOrd="0" presId="urn:microsoft.com/office/officeart/2005/8/layout/hierarchy1"/>
    <dgm:cxn modelId="{DEB4DA4D-11D8-4E57-9D4C-833BA8E7D3B0}" type="presParOf" srcId="{9340D3BC-43C2-4AF0-AD65-1583FE104F00}" destId="{713B3433-FC4B-49D6-85E5-352D9B742C3C}" srcOrd="1" destOrd="0" presId="urn:microsoft.com/office/officeart/2005/8/layout/hierarchy1"/>
    <dgm:cxn modelId="{F926DA80-4C58-4A24-9F80-70592EF4D010}" type="presParOf" srcId="{713B3433-FC4B-49D6-85E5-352D9B742C3C}" destId="{B38DADCC-040B-4314-8F04-82D7F5AC51BF}" srcOrd="0" destOrd="0" presId="urn:microsoft.com/office/officeart/2005/8/layout/hierarchy1"/>
    <dgm:cxn modelId="{DC0F07D1-D954-46DD-98AB-E1CF611C2ABE}" type="presParOf" srcId="{713B3433-FC4B-49D6-85E5-352D9B742C3C}" destId="{ABDBDEBD-B6B2-4CED-B31E-E5DA9AC24263}" srcOrd="1" destOrd="0" presId="urn:microsoft.com/office/officeart/2005/8/layout/hierarchy1"/>
    <dgm:cxn modelId="{A2F0C79D-AA45-4557-954D-27D01E9870CD}" type="presParOf" srcId="{ABDBDEBD-B6B2-4CED-B31E-E5DA9AC24263}" destId="{D11B87DB-7DF7-4FDD-A6D7-A838E7253B25}" srcOrd="0" destOrd="0" presId="urn:microsoft.com/office/officeart/2005/8/layout/hierarchy1"/>
    <dgm:cxn modelId="{30646B6B-EF77-4B99-9217-A3D156DFCE24}" type="presParOf" srcId="{D11B87DB-7DF7-4FDD-A6D7-A838E7253B25}" destId="{50598DD3-D2CE-40DB-B0D5-71B1141AFD25}" srcOrd="0" destOrd="0" presId="urn:microsoft.com/office/officeart/2005/8/layout/hierarchy1"/>
    <dgm:cxn modelId="{6012DE59-A353-4367-88EF-34CD83E8C9EA}" type="presParOf" srcId="{D11B87DB-7DF7-4FDD-A6D7-A838E7253B25}" destId="{07F97315-C31D-4F62-8E02-62DB07D0139F}" srcOrd="1" destOrd="0" presId="urn:microsoft.com/office/officeart/2005/8/layout/hierarchy1"/>
    <dgm:cxn modelId="{9605C470-48CE-4007-9355-621717CD8860}" type="presParOf" srcId="{ABDBDEBD-B6B2-4CED-B31E-E5DA9AC24263}" destId="{357C602A-085A-43D3-BA3F-26A0A1466AE1}" srcOrd="1" destOrd="0" presId="urn:microsoft.com/office/officeart/2005/8/layout/hierarchy1"/>
    <dgm:cxn modelId="{F6F2A151-D607-49EC-9BA4-6839438D874D}" type="presParOf" srcId="{72917EC9-AF32-4F34-879C-C8FBD6256D23}" destId="{2DE5E520-B36E-446A-BF17-2A17E0057C2C}" srcOrd="2" destOrd="0" presId="urn:microsoft.com/office/officeart/2005/8/layout/hierarchy1"/>
    <dgm:cxn modelId="{9280F8AE-8140-435F-8EBD-1D0FD11F90C6}" type="presParOf" srcId="{72917EC9-AF32-4F34-879C-C8FBD6256D23}" destId="{106D1A00-824D-4813-B5CD-1F68B02C6777}" srcOrd="3" destOrd="0" presId="urn:microsoft.com/office/officeart/2005/8/layout/hierarchy1"/>
    <dgm:cxn modelId="{87867EF4-FC53-428A-B642-47E0BAAEB06A}" type="presParOf" srcId="{106D1A00-824D-4813-B5CD-1F68B02C6777}" destId="{CE53DE50-C593-498C-80B8-DEE2DBC55F19}" srcOrd="0" destOrd="0" presId="urn:microsoft.com/office/officeart/2005/8/layout/hierarchy1"/>
    <dgm:cxn modelId="{9AB3F9D8-E346-4471-8B81-DDD79EFCB5EE}" type="presParOf" srcId="{CE53DE50-C593-498C-80B8-DEE2DBC55F19}" destId="{96B23F50-1375-44D6-B0CE-6D7BDAB40722}" srcOrd="0" destOrd="0" presId="urn:microsoft.com/office/officeart/2005/8/layout/hierarchy1"/>
    <dgm:cxn modelId="{C596C0B2-BFBA-4C38-AA28-7C72AB7DCADF}" type="presParOf" srcId="{CE53DE50-C593-498C-80B8-DEE2DBC55F19}" destId="{09CD9417-60A6-4465-86A3-3FA1FADBB7E7}" srcOrd="1" destOrd="0" presId="urn:microsoft.com/office/officeart/2005/8/layout/hierarchy1"/>
    <dgm:cxn modelId="{FA55FE3A-602A-4E07-B630-C3A15707AE5C}" type="presParOf" srcId="{106D1A00-824D-4813-B5CD-1F68B02C6777}" destId="{A2AA10ED-D8CF-47EB-80AB-EF45609E96EE}" srcOrd="1" destOrd="0" presId="urn:microsoft.com/office/officeart/2005/8/layout/hierarchy1"/>
    <dgm:cxn modelId="{B64A395A-1170-415B-BA87-96A685825B14}" type="presParOf" srcId="{A2AA10ED-D8CF-47EB-80AB-EF45609E96EE}" destId="{E491EC91-FA52-4823-9879-3C466809D24F}" srcOrd="0" destOrd="0" presId="urn:microsoft.com/office/officeart/2005/8/layout/hierarchy1"/>
    <dgm:cxn modelId="{15B143AF-A615-4EB2-AC96-FA90F0C5CE8A}" type="presParOf" srcId="{A2AA10ED-D8CF-47EB-80AB-EF45609E96EE}" destId="{4A1B05A5-D0DA-4C1D-B634-3377888446FF}" srcOrd="1" destOrd="0" presId="urn:microsoft.com/office/officeart/2005/8/layout/hierarchy1"/>
    <dgm:cxn modelId="{FF0B34C2-2829-4E6E-8367-88550FED2F19}" type="presParOf" srcId="{4A1B05A5-D0DA-4C1D-B634-3377888446FF}" destId="{27DA3383-12AC-4C2C-8A46-29049DB3AC8F}" srcOrd="0" destOrd="0" presId="urn:microsoft.com/office/officeart/2005/8/layout/hierarchy1"/>
    <dgm:cxn modelId="{DD7822FA-5024-4536-854D-680A5760B0FE}" type="presParOf" srcId="{27DA3383-12AC-4C2C-8A46-29049DB3AC8F}" destId="{533694CD-8F4E-4C0B-9EE9-C8A4D65C9C72}" srcOrd="0" destOrd="0" presId="urn:microsoft.com/office/officeart/2005/8/layout/hierarchy1"/>
    <dgm:cxn modelId="{0324FD00-FB5C-4EA8-A098-1E0AA6AE64AD}" type="presParOf" srcId="{27DA3383-12AC-4C2C-8A46-29049DB3AC8F}" destId="{61267FD4-50A7-42D9-9270-72EC6D04B2FE}" srcOrd="1" destOrd="0" presId="urn:microsoft.com/office/officeart/2005/8/layout/hierarchy1"/>
    <dgm:cxn modelId="{FA45B129-55F4-486A-809D-29E9358728DB}" type="presParOf" srcId="{4A1B05A5-D0DA-4C1D-B634-3377888446FF}" destId="{01C23815-D219-4CE8-B6F9-9E468463B8A3}" srcOrd="1" destOrd="0" presId="urn:microsoft.com/office/officeart/2005/8/layout/hierarchy1"/>
    <dgm:cxn modelId="{95CFA215-7E10-4F3F-AD73-C05744D14C5B}" type="presParOf" srcId="{76831F6A-0C33-49DC-992D-C9E3F0F53239}" destId="{79D0D1A8-3EDC-42CD-A791-B838E363DC25}" srcOrd="2" destOrd="0" presId="urn:microsoft.com/office/officeart/2005/8/layout/hierarchy1"/>
    <dgm:cxn modelId="{92F23C28-6002-48A0-991E-7BDA0ACDDA9D}" type="presParOf" srcId="{76831F6A-0C33-49DC-992D-C9E3F0F53239}" destId="{F433250E-2BFD-48B0-ABE6-302BB7B2A58A}" srcOrd="3" destOrd="0" presId="urn:microsoft.com/office/officeart/2005/8/layout/hierarchy1"/>
    <dgm:cxn modelId="{17D03E37-2FEE-4EF9-9450-F0378FACA4E3}" type="presParOf" srcId="{F433250E-2BFD-48B0-ABE6-302BB7B2A58A}" destId="{2B6A2FE7-9C3C-4424-9AC7-26DE59C17BC6}" srcOrd="0" destOrd="0" presId="urn:microsoft.com/office/officeart/2005/8/layout/hierarchy1"/>
    <dgm:cxn modelId="{22A65590-9EEF-4BC3-86E3-EF791EDB9541}" type="presParOf" srcId="{2B6A2FE7-9C3C-4424-9AC7-26DE59C17BC6}" destId="{2AD4871C-A473-4CFE-B4A3-810DDC549CEB}" srcOrd="0" destOrd="0" presId="urn:microsoft.com/office/officeart/2005/8/layout/hierarchy1"/>
    <dgm:cxn modelId="{6ABA084B-EC8A-4B2D-9B53-92370273DCEA}" type="presParOf" srcId="{2B6A2FE7-9C3C-4424-9AC7-26DE59C17BC6}" destId="{9830391A-8D6A-4619-9DAC-F4FB3D66411E}" srcOrd="1" destOrd="0" presId="urn:microsoft.com/office/officeart/2005/8/layout/hierarchy1"/>
    <dgm:cxn modelId="{0B44F522-BF9C-4792-99A8-1E53B6745E2F}" type="presParOf" srcId="{F433250E-2BFD-48B0-ABE6-302BB7B2A58A}" destId="{E9900FD3-606A-4236-8E39-28423406A069}" srcOrd="1" destOrd="0" presId="urn:microsoft.com/office/officeart/2005/8/layout/hierarchy1"/>
    <dgm:cxn modelId="{2F5E0965-16AF-4430-9537-BF1A2FD5F247}" type="presParOf" srcId="{E9900FD3-606A-4236-8E39-28423406A069}" destId="{8CD7E3A2-1979-48CE-A18F-C75102E3A125}" srcOrd="0" destOrd="0" presId="urn:microsoft.com/office/officeart/2005/8/layout/hierarchy1"/>
    <dgm:cxn modelId="{E809F09B-A8D1-4E74-BDF3-227844A94353}" type="presParOf" srcId="{E9900FD3-606A-4236-8E39-28423406A069}" destId="{68C3C612-AD38-4389-9359-3FC7B103532D}" srcOrd="1" destOrd="0" presId="urn:microsoft.com/office/officeart/2005/8/layout/hierarchy1"/>
    <dgm:cxn modelId="{5897B249-2CFE-441B-9109-45592D4BF4A6}" type="presParOf" srcId="{68C3C612-AD38-4389-9359-3FC7B103532D}" destId="{7F803EF9-3E93-4E5E-AD96-ED0C536ADCB8}" srcOrd="0" destOrd="0" presId="urn:microsoft.com/office/officeart/2005/8/layout/hierarchy1"/>
    <dgm:cxn modelId="{CBA776A4-7E0A-4D2E-AB50-B0893BC57E2F}" type="presParOf" srcId="{7F803EF9-3E93-4E5E-AD96-ED0C536ADCB8}" destId="{07C1444B-E407-4166-83F6-2E7A9E617F88}" srcOrd="0" destOrd="0" presId="urn:microsoft.com/office/officeart/2005/8/layout/hierarchy1"/>
    <dgm:cxn modelId="{BFB9A661-D3AC-41D5-8BF3-C52582942A5A}" type="presParOf" srcId="{7F803EF9-3E93-4E5E-AD96-ED0C536ADCB8}" destId="{51A20F2E-EE11-4743-A616-1176CC010516}" srcOrd="1" destOrd="0" presId="urn:microsoft.com/office/officeart/2005/8/layout/hierarchy1"/>
    <dgm:cxn modelId="{E01B92CC-3302-4396-BFB8-4D76C77B896B}" type="presParOf" srcId="{68C3C612-AD38-4389-9359-3FC7B103532D}" destId="{B0E421A7-3A78-4E32-8AF3-B634D68834EE}" srcOrd="1" destOrd="0" presId="urn:microsoft.com/office/officeart/2005/8/layout/hierarchy1"/>
    <dgm:cxn modelId="{32A9D215-352C-48B6-B2ED-2E02DB9AC3A5}" type="presParOf" srcId="{B0E421A7-3A78-4E32-8AF3-B634D68834EE}" destId="{1B67AA11-4B4F-4690-A29A-B76DE4F5DFD0}" srcOrd="0" destOrd="0" presId="urn:microsoft.com/office/officeart/2005/8/layout/hierarchy1"/>
    <dgm:cxn modelId="{8AF63419-C42B-4278-9EA5-CCC6E92B2136}" type="presParOf" srcId="{B0E421A7-3A78-4E32-8AF3-B634D68834EE}" destId="{2B25453E-1750-4AAD-9AD2-5238934C8D00}" srcOrd="1" destOrd="0" presId="urn:microsoft.com/office/officeart/2005/8/layout/hierarchy1"/>
    <dgm:cxn modelId="{E44F5A75-A738-4B03-9B34-E26E9D18672D}" type="presParOf" srcId="{2B25453E-1750-4AAD-9AD2-5238934C8D00}" destId="{639B7C88-504C-48DC-A7A1-79B8E7904746}" srcOrd="0" destOrd="0" presId="urn:microsoft.com/office/officeart/2005/8/layout/hierarchy1"/>
    <dgm:cxn modelId="{00E3A2AE-18CD-4A93-951F-A60004CE153B}" type="presParOf" srcId="{639B7C88-504C-48DC-A7A1-79B8E7904746}" destId="{0B2A57D2-83D3-4677-90BE-DE6A0AE2F849}" srcOrd="0" destOrd="0" presId="urn:microsoft.com/office/officeart/2005/8/layout/hierarchy1"/>
    <dgm:cxn modelId="{2CE1B9E1-963D-4545-961D-190EDB2E8231}" type="presParOf" srcId="{639B7C88-504C-48DC-A7A1-79B8E7904746}" destId="{2480663B-B94D-4E91-8B15-FCC99B39D407}" srcOrd="1" destOrd="0" presId="urn:microsoft.com/office/officeart/2005/8/layout/hierarchy1"/>
    <dgm:cxn modelId="{61646606-C7A7-4AC0-99E2-C8436E51D984}" type="presParOf" srcId="{2B25453E-1750-4AAD-9AD2-5238934C8D00}" destId="{EF220254-0495-46FB-9CBC-5AE2B015ABAD}" srcOrd="1" destOrd="0" presId="urn:microsoft.com/office/officeart/2005/8/layout/hierarchy1"/>
    <dgm:cxn modelId="{35283F69-B753-4B0D-9B68-0A5D4A2C2E03}" type="presParOf" srcId="{EF220254-0495-46FB-9CBC-5AE2B015ABAD}" destId="{BE07A364-3952-4197-86CE-573DF19E4985}" srcOrd="0" destOrd="0" presId="urn:microsoft.com/office/officeart/2005/8/layout/hierarchy1"/>
    <dgm:cxn modelId="{E595ED0C-4E45-4FF6-81A9-71C987E702AE}" type="presParOf" srcId="{EF220254-0495-46FB-9CBC-5AE2B015ABAD}" destId="{3D9EE2A0-DC01-489D-B5FF-69A75F5E572B}" srcOrd="1" destOrd="0" presId="urn:microsoft.com/office/officeart/2005/8/layout/hierarchy1"/>
    <dgm:cxn modelId="{EAED62A4-F2C6-4CC7-8C21-17011135E5DF}" type="presParOf" srcId="{3D9EE2A0-DC01-489D-B5FF-69A75F5E572B}" destId="{EBAE9D68-8E2A-46D3-A47E-AD84B1736B51}" srcOrd="0" destOrd="0" presId="urn:microsoft.com/office/officeart/2005/8/layout/hierarchy1"/>
    <dgm:cxn modelId="{BBF2A818-DCEB-4794-ACC5-564D37E33915}" type="presParOf" srcId="{EBAE9D68-8E2A-46D3-A47E-AD84B1736B51}" destId="{4AFDC8D3-16F8-40B8-B0B8-12F4A1688502}" srcOrd="0" destOrd="0" presId="urn:microsoft.com/office/officeart/2005/8/layout/hierarchy1"/>
    <dgm:cxn modelId="{33ABF9B7-61AC-456D-9057-13720A2D33A8}" type="presParOf" srcId="{EBAE9D68-8E2A-46D3-A47E-AD84B1736B51}" destId="{99030B14-E037-4815-AF40-5BCD4150051E}" srcOrd="1" destOrd="0" presId="urn:microsoft.com/office/officeart/2005/8/layout/hierarchy1"/>
    <dgm:cxn modelId="{D5992632-D068-48AC-A989-B54322FB3B5A}" type="presParOf" srcId="{3D9EE2A0-DC01-489D-B5FF-69A75F5E572B}" destId="{F33DE0C9-96B8-4A7A-A06D-3934649D33B8}" srcOrd="1" destOrd="0" presId="urn:microsoft.com/office/officeart/2005/8/layout/hierarchy1"/>
    <dgm:cxn modelId="{C6FF9595-93AD-47A1-9B4A-7C08DF11B4EB}" type="presParOf" srcId="{E9900FD3-606A-4236-8E39-28423406A069}" destId="{67FAD00E-82D5-499B-9075-9CC88F1C31B5}" srcOrd="2" destOrd="0" presId="urn:microsoft.com/office/officeart/2005/8/layout/hierarchy1"/>
    <dgm:cxn modelId="{E768ADE4-E260-4EBD-B973-AECCB04C4B59}" type="presParOf" srcId="{E9900FD3-606A-4236-8E39-28423406A069}" destId="{5E642175-D087-4C8F-8C5F-FD9F9871099B}" srcOrd="3" destOrd="0" presId="urn:microsoft.com/office/officeart/2005/8/layout/hierarchy1"/>
    <dgm:cxn modelId="{E6AA1738-C62B-4E21-81B1-7B909973D734}" type="presParOf" srcId="{5E642175-D087-4C8F-8C5F-FD9F9871099B}" destId="{27EF3E61-73FC-4FE5-A2D8-C7EF3D0AFE70}" srcOrd="0" destOrd="0" presId="urn:microsoft.com/office/officeart/2005/8/layout/hierarchy1"/>
    <dgm:cxn modelId="{349C5966-2642-41C4-85EE-3CC03056E06C}" type="presParOf" srcId="{27EF3E61-73FC-4FE5-A2D8-C7EF3D0AFE70}" destId="{B823D278-E885-46DD-AE26-610F5149D80F}" srcOrd="0" destOrd="0" presId="urn:microsoft.com/office/officeart/2005/8/layout/hierarchy1"/>
    <dgm:cxn modelId="{1D7ABE58-4E27-49C3-A7D3-05CE8F99BB21}" type="presParOf" srcId="{27EF3E61-73FC-4FE5-A2D8-C7EF3D0AFE70}" destId="{6023FE54-C8F7-4FAD-A2F2-A6F0D7DE94F7}" srcOrd="1" destOrd="0" presId="urn:microsoft.com/office/officeart/2005/8/layout/hierarchy1"/>
    <dgm:cxn modelId="{C4C8EEBC-B27F-40F3-9DA1-E8EC3C83E2AB}" type="presParOf" srcId="{5E642175-D087-4C8F-8C5F-FD9F9871099B}" destId="{7D9C040E-E2F8-488B-ADAE-C7E31BA376CA}" srcOrd="1" destOrd="0" presId="urn:microsoft.com/office/officeart/2005/8/layout/hierarchy1"/>
    <dgm:cxn modelId="{82B321A5-3671-44B2-A818-0487857749FB}" type="presParOf" srcId="{7D9C040E-E2F8-488B-ADAE-C7E31BA376CA}" destId="{15725C26-CAA4-489F-9ACB-B5DD29BBF149}" srcOrd="0" destOrd="0" presId="urn:microsoft.com/office/officeart/2005/8/layout/hierarchy1"/>
    <dgm:cxn modelId="{5C07C736-326B-4732-9A10-FF0C04098404}" type="presParOf" srcId="{7D9C040E-E2F8-488B-ADAE-C7E31BA376CA}" destId="{714E4B33-23FE-4E7A-9CBE-BE7C7F3152A3}" srcOrd="1" destOrd="0" presId="urn:microsoft.com/office/officeart/2005/8/layout/hierarchy1"/>
    <dgm:cxn modelId="{40F58BE0-3133-42D0-B0FC-F4F76DAD151F}" type="presParOf" srcId="{714E4B33-23FE-4E7A-9CBE-BE7C7F3152A3}" destId="{39B99693-DC9E-44AF-836C-D36DB108C72A}" srcOrd="0" destOrd="0" presId="urn:microsoft.com/office/officeart/2005/8/layout/hierarchy1"/>
    <dgm:cxn modelId="{A61717AB-61F2-4729-B70F-AC06B5ABD0B7}" type="presParOf" srcId="{39B99693-DC9E-44AF-836C-D36DB108C72A}" destId="{152DF74D-0BDB-4808-996E-CAD58C67088C}" srcOrd="0" destOrd="0" presId="urn:microsoft.com/office/officeart/2005/8/layout/hierarchy1"/>
    <dgm:cxn modelId="{0D91266F-CA3C-411F-9E4D-9237317D4326}" type="presParOf" srcId="{39B99693-DC9E-44AF-836C-D36DB108C72A}" destId="{C5548BCE-35C0-4317-9F90-D4D0ADC715F2}" srcOrd="1" destOrd="0" presId="urn:microsoft.com/office/officeart/2005/8/layout/hierarchy1"/>
    <dgm:cxn modelId="{948DA24B-F53E-494D-83C1-FBF3DC9BA4CF}" type="presParOf" srcId="{714E4B33-23FE-4E7A-9CBE-BE7C7F3152A3}" destId="{3652BF82-255C-443A-B915-5E7DC9F8E2B7}" srcOrd="1" destOrd="0" presId="urn:microsoft.com/office/officeart/2005/8/layout/hierarchy1"/>
    <dgm:cxn modelId="{3042D297-9EFE-4BD6-810B-99BC3FFBD8B2}" type="presParOf" srcId="{3652BF82-255C-443A-B915-5E7DC9F8E2B7}" destId="{1AF20FA4-CDB7-42F5-B2FD-32086A8532F6}" srcOrd="0" destOrd="0" presId="urn:microsoft.com/office/officeart/2005/8/layout/hierarchy1"/>
    <dgm:cxn modelId="{23C0319B-8860-4EA7-865D-64EE8218A375}" type="presParOf" srcId="{3652BF82-255C-443A-B915-5E7DC9F8E2B7}" destId="{2B751355-7A5E-4943-9FAF-1114B5CF44CF}" srcOrd="1" destOrd="0" presId="urn:microsoft.com/office/officeart/2005/8/layout/hierarchy1"/>
    <dgm:cxn modelId="{4B116736-2B1D-4A71-A9A3-ABF660C9AFD7}" type="presParOf" srcId="{2B751355-7A5E-4943-9FAF-1114B5CF44CF}" destId="{16F24C44-328F-4331-832D-F95239EFFF9E}" srcOrd="0" destOrd="0" presId="urn:microsoft.com/office/officeart/2005/8/layout/hierarchy1"/>
    <dgm:cxn modelId="{D70125AA-033C-400B-81EB-D9EF2E7169E0}" type="presParOf" srcId="{16F24C44-328F-4331-832D-F95239EFFF9E}" destId="{BE26DED1-1E24-449A-9A9C-4FB72BC64B0A}" srcOrd="0" destOrd="0" presId="urn:microsoft.com/office/officeart/2005/8/layout/hierarchy1"/>
    <dgm:cxn modelId="{C6D8BA98-3F7C-47FC-8ACB-8EA1B98DA0F2}" type="presParOf" srcId="{16F24C44-328F-4331-832D-F95239EFFF9E}" destId="{4F1F8A9B-92DA-44CE-A5CF-E08DAB0B38FF}" srcOrd="1" destOrd="0" presId="urn:microsoft.com/office/officeart/2005/8/layout/hierarchy1"/>
    <dgm:cxn modelId="{955E44B8-8FEA-4B30-8C99-E96E661F8175}" type="presParOf" srcId="{2B751355-7A5E-4943-9FAF-1114B5CF44CF}" destId="{8D6EEA58-31AA-4B9E-B1CF-3E27D1EF70F4}" srcOrd="1" destOrd="0" presId="urn:microsoft.com/office/officeart/2005/8/layout/hierarchy1"/>
    <dgm:cxn modelId="{AD16B7A2-302A-49DF-B77B-C0ACD9C01F1F}" type="presParOf" srcId="{76831F6A-0C33-49DC-992D-C9E3F0F53239}" destId="{C0775D29-AE78-4366-84CB-250AF3EA81ED}" srcOrd="4" destOrd="0" presId="urn:microsoft.com/office/officeart/2005/8/layout/hierarchy1"/>
    <dgm:cxn modelId="{7A80360D-3372-40CE-817F-7E1B06B5084C}" type="presParOf" srcId="{76831F6A-0C33-49DC-992D-C9E3F0F53239}" destId="{CC1B4FF7-39C2-4DE3-8BCF-B28BF5C7229B}" srcOrd="5" destOrd="0" presId="urn:microsoft.com/office/officeart/2005/8/layout/hierarchy1"/>
    <dgm:cxn modelId="{934A5CAB-CEB2-4591-A209-14CEDDA1F988}" type="presParOf" srcId="{CC1B4FF7-39C2-4DE3-8BCF-B28BF5C7229B}" destId="{454538F4-9436-43D6-A2E2-875E6CEF1FC3}" srcOrd="0" destOrd="0" presId="urn:microsoft.com/office/officeart/2005/8/layout/hierarchy1"/>
    <dgm:cxn modelId="{9F934DF3-4AC2-4D84-A2B7-652DE373DAFD}" type="presParOf" srcId="{454538F4-9436-43D6-A2E2-875E6CEF1FC3}" destId="{A148CF19-D389-41D2-8ED9-A991B2F3CB9B}" srcOrd="0" destOrd="0" presId="urn:microsoft.com/office/officeart/2005/8/layout/hierarchy1"/>
    <dgm:cxn modelId="{81B24E08-72A2-4884-A1B9-0C055793B099}" type="presParOf" srcId="{454538F4-9436-43D6-A2E2-875E6CEF1FC3}" destId="{FE69F5E4-5EA4-4F2F-838C-8C6F98980CE1}" srcOrd="1" destOrd="0" presId="urn:microsoft.com/office/officeart/2005/8/layout/hierarchy1"/>
    <dgm:cxn modelId="{C7F10F1E-6342-453C-A0EB-D847ACE1EF53}" type="presParOf" srcId="{CC1B4FF7-39C2-4DE3-8BCF-B28BF5C7229B}" destId="{CD2C02AC-4A42-49BC-A76A-916CE01341F6}" srcOrd="1" destOrd="0" presId="urn:microsoft.com/office/officeart/2005/8/layout/hierarchy1"/>
    <dgm:cxn modelId="{5204B004-2163-477E-AF1D-454E896B5327}" type="presParOf" srcId="{CD2C02AC-4A42-49BC-A76A-916CE01341F6}" destId="{F3B4DE6A-C581-4311-8E99-4DB3AB5C75C3}" srcOrd="0" destOrd="0" presId="urn:microsoft.com/office/officeart/2005/8/layout/hierarchy1"/>
    <dgm:cxn modelId="{A7126E6A-A022-42A8-8609-2C50BC6C0014}" type="presParOf" srcId="{CD2C02AC-4A42-49BC-A76A-916CE01341F6}" destId="{C48DC7D2-9749-4BB5-B429-912647B7E218}" srcOrd="1" destOrd="0" presId="urn:microsoft.com/office/officeart/2005/8/layout/hierarchy1"/>
    <dgm:cxn modelId="{57B89367-3FDD-4E50-AB78-E4C3AAC8DBE4}" type="presParOf" srcId="{C48DC7D2-9749-4BB5-B429-912647B7E218}" destId="{C4CF2D9D-C22B-4AA3-8C26-75381276C8DB}" srcOrd="0" destOrd="0" presId="urn:microsoft.com/office/officeart/2005/8/layout/hierarchy1"/>
    <dgm:cxn modelId="{B8134A61-EA20-4FBE-8D92-6908A5F9FC4E}" type="presParOf" srcId="{C4CF2D9D-C22B-4AA3-8C26-75381276C8DB}" destId="{6202A14B-BB10-4C4F-BA0B-CB3643BBC639}" srcOrd="0" destOrd="0" presId="urn:microsoft.com/office/officeart/2005/8/layout/hierarchy1"/>
    <dgm:cxn modelId="{539F3FF5-BF9D-46E3-88C8-731A2C7B2712}" type="presParOf" srcId="{C4CF2D9D-C22B-4AA3-8C26-75381276C8DB}" destId="{71E8BA18-735E-47B9-BE4B-BD9334031427}" srcOrd="1" destOrd="0" presId="urn:microsoft.com/office/officeart/2005/8/layout/hierarchy1"/>
    <dgm:cxn modelId="{5095C653-B96A-489E-84F9-AD2C1E804351}" type="presParOf" srcId="{C48DC7D2-9749-4BB5-B429-912647B7E218}" destId="{90D3B1C3-2D17-4450-A944-F9FA0268E8B6}" srcOrd="1" destOrd="0" presId="urn:microsoft.com/office/officeart/2005/8/layout/hierarchy1"/>
    <dgm:cxn modelId="{FCF3B54F-4AD6-4AE7-94E1-331316078286}" type="presParOf" srcId="{90D3B1C3-2D17-4450-A944-F9FA0268E8B6}" destId="{566B113B-A8A2-4742-93DB-C61629FFED11}" srcOrd="0" destOrd="0" presId="urn:microsoft.com/office/officeart/2005/8/layout/hierarchy1"/>
    <dgm:cxn modelId="{7C486102-18FE-4D5E-8D68-ECD3C2B77A6F}" type="presParOf" srcId="{90D3B1C3-2D17-4450-A944-F9FA0268E8B6}" destId="{9FEFD996-CA59-4AA2-B4A5-0F4A51638FDA}" srcOrd="1" destOrd="0" presId="urn:microsoft.com/office/officeart/2005/8/layout/hierarchy1"/>
    <dgm:cxn modelId="{32B75F3C-87C1-4351-812B-3D8A0FBB435C}" type="presParOf" srcId="{9FEFD996-CA59-4AA2-B4A5-0F4A51638FDA}" destId="{AB24C9E4-FCBE-481E-9688-2E2873ED7E83}" srcOrd="0" destOrd="0" presId="urn:microsoft.com/office/officeart/2005/8/layout/hierarchy1"/>
    <dgm:cxn modelId="{67FF48F4-A98F-495A-A523-ECCF55AAC28A}" type="presParOf" srcId="{AB24C9E4-FCBE-481E-9688-2E2873ED7E83}" destId="{BCC3C82D-E850-445C-B649-5BEF8A51AD6C}" srcOrd="0" destOrd="0" presId="urn:microsoft.com/office/officeart/2005/8/layout/hierarchy1"/>
    <dgm:cxn modelId="{37C9255A-4791-4990-AE81-5625B5F5E47D}" type="presParOf" srcId="{AB24C9E4-FCBE-481E-9688-2E2873ED7E83}" destId="{47979D4C-6570-4787-ADB1-EEE2C6BDF515}" srcOrd="1" destOrd="0" presId="urn:microsoft.com/office/officeart/2005/8/layout/hierarchy1"/>
    <dgm:cxn modelId="{3E3D4C52-60AA-4384-9553-335B1DE2AFE7}" type="presParOf" srcId="{9FEFD996-CA59-4AA2-B4A5-0F4A51638FDA}" destId="{76A26671-58C3-43F2-9FD5-7FF4BE89BA26}" srcOrd="1" destOrd="0" presId="urn:microsoft.com/office/officeart/2005/8/layout/hierarchy1"/>
    <dgm:cxn modelId="{3A921E42-DC56-49F6-A583-7ED6D1F3C1B1}" type="presParOf" srcId="{CD2C02AC-4A42-49BC-A76A-916CE01341F6}" destId="{E0831CA0-09A7-4C33-AC33-11F4FF6692BB}" srcOrd="2" destOrd="0" presId="urn:microsoft.com/office/officeart/2005/8/layout/hierarchy1"/>
    <dgm:cxn modelId="{FC54FE51-2639-4905-93C2-244D02BB776E}" type="presParOf" srcId="{CD2C02AC-4A42-49BC-A76A-916CE01341F6}" destId="{BDFAA103-9EA8-4A20-BC71-0420D60E4D4C}" srcOrd="3" destOrd="0" presId="urn:microsoft.com/office/officeart/2005/8/layout/hierarchy1"/>
    <dgm:cxn modelId="{AC4A2E7B-ADF3-4D73-9AC1-30145B73DBB3}" type="presParOf" srcId="{BDFAA103-9EA8-4A20-BC71-0420D60E4D4C}" destId="{5FBA3CED-FBD1-402B-9CBC-10813360EDF0}" srcOrd="0" destOrd="0" presId="urn:microsoft.com/office/officeart/2005/8/layout/hierarchy1"/>
    <dgm:cxn modelId="{68C18EDA-3405-4C2D-B6AB-A2FD8AD9D015}" type="presParOf" srcId="{5FBA3CED-FBD1-402B-9CBC-10813360EDF0}" destId="{0F617E52-08FD-4485-BD7E-7D63383D4EAF}" srcOrd="0" destOrd="0" presId="urn:microsoft.com/office/officeart/2005/8/layout/hierarchy1"/>
    <dgm:cxn modelId="{21520C24-BB82-405E-99C7-74858FE39C04}" type="presParOf" srcId="{5FBA3CED-FBD1-402B-9CBC-10813360EDF0}" destId="{28E9AC60-9CCE-440C-B79E-2CC9E893B91F}" srcOrd="1" destOrd="0" presId="urn:microsoft.com/office/officeart/2005/8/layout/hierarchy1"/>
    <dgm:cxn modelId="{A2454706-FA96-415A-B56B-4BBF07EA3997}" type="presParOf" srcId="{BDFAA103-9EA8-4A20-BC71-0420D60E4D4C}" destId="{6411BB4A-0326-41F6-803A-423E711E39D8}" srcOrd="1" destOrd="0" presId="urn:microsoft.com/office/officeart/2005/8/layout/hierarchy1"/>
    <dgm:cxn modelId="{328AB726-25DE-4AC2-AA10-9EEC59706124}" type="presParOf" srcId="{6411BB4A-0326-41F6-803A-423E711E39D8}" destId="{793116D4-40D8-4379-8798-8586725C1307}" srcOrd="0" destOrd="0" presId="urn:microsoft.com/office/officeart/2005/8/layout/hierarchy1"/>
    <dgm:cxn modelId="{AB1762F3-0778-4C8C-9A0E-9799C4AC80F7}" type="presParOf" srcId="{6411BB4A-0326-41F6-803A-423E711E39D8}" destId="{985AEF32-D656-4849-BF91-BE86B003C3DC}" srcOrd="1" destOrd="0" presId="urn:microsoft.com/office/officeart/2005/8/layout/hierarchy1"/>
    <dgm:cxn modelId="{8C82FABF-7C42-4579-A1D3-BC5C1DF94D5C}" type="presParOf" srcId="{985AEF32-D656-4849-BF91-BE86B003C3DC}" destId="{A9F4ECC2-8F83-4EDA-B491-FC383960E069}" srcOrd="0" destOrd="0" presId="urn:microsoft.com/office/officeart/2005/8/layout/hierarchy1"/>
    <dgm:cxn modelId="{FBF2AEF7-164A-4726-B898-10B4E46E2985}" type="presParOf" srcId="{A9F4ECC2-8F83-4EDA-B491-FC383960E069}" destId="{C2684104-7ABF-444D-BAEA-F968CF365D85}" srcOrd="0" destOrd="0" presId="urn:microsoft.com/office/officeart/2005/8/layout/hierarchy1"/>
    <dgm:cxn modelId="{DB2B7976-2687-43A3-BC17-B56908E13D5F}" type="presParOf" srcId="{A9F4ECC2-8F83-4EDA-B491-FC383960E069}" destId="{3E2E2D03-F96E-4BB2-B6FB-E25BB892DF1D}" srcOrd="1" destOrd="0" presId="urn:microsoft.com/office/officeart/2005/8/layout/hierarchy1"/>
    <dgm:cxn modelId="{5D02530E-ED9F-4B2B-8217-D9321FDF4D07}" type="presParOf" srcId="{985AEF32-D656-4849-BF91-BE86B003C3DC}" destId="{C70F1165-C25F-4FCF-8209-F2F5F92D15C7}" srcOrd="1" destOrd="0" presId="urn:microsoft.com/office/officeart/2005/8/layout/hierarchy1"/>
    <dgm:cxn modelId="{AFE135D8-818D-408A-97B3-0C4FD7527251}" type="presParOf" srcId="{C70F1165-C25F-4FCF-8209-F2F5F92D15C7}" destId="{F68B1B3D-E9BA-46D0-90DA-1EB941732E71}" srcOrd="0" destOrd="0" presId="urn:microsoft.com/office/officeart/2005/8/layout/hierarchy1"/>
    <dgm:cxn modelId="{83D42BF6-CAA0-4380-91A0-9EB7F90C656B}" type="presParOf" srcId="{C70F1165-C25F-4FCF-8209-F2F5F92D15C7}" destId="{0B6F6605-FCED-47BC-AE11-D0B9BE3D8D60}" srcOrd="1" destOrd="0" presId="urn:microsoft.com/office/officeart/2005/8/layout/hierarchy1"/>
    <dgm:cxn modelId="{6BBA1DEF-418B-4598-86BB-01D3074B29F2}" type="presParOf" srcId="{0B6F6605-FCED-47BC-AE11-D0B9BE3D8D60}" destId="{78AA3A41-0079-4626-A578-0907158A43EE}" srcOrd="0" destOrd="0" presId="urn:microsoft.com/office/officeart/2005/8/layout/hierarchy1"/>
    <dgm:cxn modelId="{B98311F6-B60C-43EC-81C0-3D8F799F73F4}" type="presParOf" srcId="{78AA3A41-0079-4626-A578-0907158A43EE}" destId="{98F71F5F-586C-4A22-966C-D942F4F36F7C}" srcOrd="0" destOrd="0" presId="urn:microsoft.com/office/officeart/2005/8/layout/hierarchy1"/>
    <dgm:cxn modelId="{A1DF2E6B-3EE4-482C-8BC4-E19FB7058585}" type="presParOf" srcId="{78AA3A41-0079-4626-A578-0907158A43EE}" destId="{D890FF84-B773-48B3-BDB3-B9004B891549}" srcOrd="1" destOrd="0" presId="urn:microsoft.com/office/officeart/2005/8/layout/hierarchy1"/>
    <dgm:cxn modelId="{D58C7F31-24EB-46F8-9F27-38A2EE84C7A5}" type="presParOf" srcId="{0B6F6605-FCED-47BC-AE11-D0B9BE3D8D60}" destId="{F01A2645-5E40-4D81-98C9-15AE1E3466C2}" srcOrd="1" destOrd="0" presId="urn:microsoft.com/office/officeart/2005/8/layout/hierarchy1"/>
    <dgm:cxn modelId="{2DECF27F-0F1F-4DF8-941B-D434EC3B925B}" type="presParOf" srcId="{36E47B93-1692-4805-9ADC-2AFE26F6C3C5}" destId="{84364BD8-1C77-45E8-870F-21AA3367372B}" srcOrd="1" destOrd="0" presId="urn:microsoft.com/office/officeart/2005/8/layout/hierarchy1"/>
    <dgm:cxn modelId="{061AD572-30F8-4158-AC13-9E8F6B3DE9B9}" type="presParOf" srcId="{84364BD8-1C77-45E8-870F-21AA3367372B}" destId="{8A59DFCE-44FC-4633-9063-7D48E46C0BA7}" srcOrd="0" destOrd="0" presId="urn:microsoft.com/office/officeart/2005/8/layout/hierarchy1"/>
    <dgm:cxn modelId="{566E20C3-4812-494C-8705-7A3CFD1A187B}" type="presParOf" srcId="{8A59DFCE-44FC-4633-9063-7D48E46C0BA7}" destId="{1860F04E-4878-4049-A9DD-863848783AFE}" srcOrd="0" destOrd="0" presId="urn:microsoft.com/office/officeart/2005/8/layout/hierarchy1"/>
    <dgm:cxn modelId="{777AA745-4582-4D5A-A7FC-CF64F0E2079F}" type="presParOf" srcId="{8A59DFCE-44FC-4633-9063-7D48E46C0BA7}" destId="{853BA15E-23F6-4B18-BDC2-0C5A0B9AEC81}" srcOrd="1" destOrd="0" presId="urn:microsoft.com/office/officeart/2005/8/layout/hierarchy1"/>
    <dgm:cxn modelId="{572EC232-D5FB-48B3-A5E2-735521F6ECBA}" type="presParOf" srcId="{84364BD8-1C77-45E8-870F-21AA3367372B}" destId="{BD0A0ADF-D195-4C0E-9696-3E0496F2EF2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DDB76CF-DB28-4B4C-99FC-B09447C4A552}" type="doc">
      <dgm:prSet loTypeId="urn:microsoft.com/office/officeart/2005/8/layout/hierarchy1" loCatId="hierarchy" qsTypeId="urn:microsoft.com/office/officeart/2005/8/quickstyle/3d8" qsCatId="3D" csTypeId="urn:microsoft.com/office/officeart/2005/8/colors/accent1_2" csCatId="accent1" phldr="1"/>
      <dgm:spPr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</dgm:spPr>
      <dgm:t>
        <a:bodyPr/>
        <a:lstStyle/>
        <a:p>
          <a:endParaRPr lang="es-ES"/>
        </a:p>
      </dgm:t>
    </dgm:pt>
    <dgm:pt modelId="{7CFF11E2-E9A4-48AD-9F91-9542A3A15F7D}">
      <dgm:prSet phldrT="[Texto]" custT="1"/>
      <dgm:spPr/>
      <dgm:t>
        <a:bodyPr/>
        <a:lstStyle/>
        <a:p>
          <a:pPr algn="ctr"/>
          <a:r>
            <a:rPr lang="es-ES" sz="1200" b="1" dirty="0" smtClean="0"/>
            <a:t>MONONEUROPATÍA MULTIPLE</a:t>
          </a:r>
        </a:p>
      </dgm:t>
    </dgm:pt>
    <dgm:pt modelId="{BCD523E5-16C6-402B-A650-9B556583FF57}" type="parTrans" cxnId="{3735E9C6-B94B-4437-826A-251D48BC3FDC}">
      <dgm:prSet/>
      <dgm:spPr/>
      <dgm:t>
        <a:bodyPr/>
        <a:lstStyle/>
        <a:p>
          <a:endParaRPr lang="es-ES"/>
        </a:p>
      </dgm:t>
    </dgm:pt>
    <dgm:pt modelId="{AA1B62D1-795D-4467-AA4C-F29B1201B54F}" type="sibTrans" cxnId="{3735E9C6-B94B-4437-826A-251D48BC3FDC}">
      <dgm:prSet/>
      <dgm:spPr/>
      <dgm:t>
        <a:bodyPr/>
        <a:lstStyle/>
        <a:p>
          <a:endParaRPr lang="es-ES"/>
        </a:p>
      </dgm:t>
    </dgm:pt>
    <dgm:pt modelId="{A299778D-ED4F-4A42-AABB-B31A11E000AC}">
      <dgm:prSet custT="1"/>
      <dgm:spPr/>
      <dgm:t>
        <a:bodyPr/>
        <a:lstStyle/>
        <a:p>
          <a:r>
            <a:rPr lang="es-ES" sz="1200" dirty="0" smtClean="0"/>
            <a:t>AXONAL</a:t>
          </a:r>
          <a:endParaRPr lang="es-ES" sz="1200" dirty="0"/>
        </a:p>
      </dgm:t>
    </dgm:pt>
    <dgm:pt modelId="{B888425E-576B-4418-977C-4C2E6B0D60D7}" type="parTrans" cxnId="{AF9F34C1-D528-44A7-B6F9-FF333DAE6B6D}">
      <dgm:prSet/>
      <dgm:spPr/>
      <dgm:t>
        <a:bodyPr/>
        <a:lstStyle/>
        <a:p>
          <a:endParaRPr lang="es-ES" dirty="0"/>
        </a:p>
      </dgm:t>
    </dgm:pt>
    <dgm:pt modelId="{DA129B30-3E1A-4A32-9D70-F56F8038854C}" type="sibTrans" cxnId="{AF9F34C1-D528-44A7-B6F9-FF333DAE6B6D}">
      <dgm:prSet/>
      <dgm:spPr/>
      <dgm:t>
        <a:bodyPr/>
        <a:lstStyle/>
        <a:p>
          <a:endParaRPr lang="es-ES"/>
        </a:p>
      </dgm:t>
    </dgm:pt>
    <dgm:pt modelId="{5C6EC1B7-770F-47E0-8FA3-BED8B813A64A}">
      <dgm:prSet custT="1"/>
      <dgm:spPr/>
      <dgm:t>
        <a:bodyPr/>
        <a:lstStyle/>
        <a:p>
          <a:r>
            <a:rPr lang="es-ES" sz="1200" dirty="0" smtClean="0"/>
            <a:t>DESMIELINIZANTE</a:t>
          </a:r>
          <a:endParaRPr lang="es-ES" sz="1200" dirty="0"/>
        </a:p>
      </dgm:t>
    </dgm:pt>
    <dgm:pt modelId="{D4D8B47F-5640-46C0-B103-33FC97FA7107}" type="parTrans" cxnId="{CCD76D69-B9B4-4517-9B31-F7961270183C}">
      <dgm:prSet/>
      <dgm:spPr/>
      <dgm:t>
        <a:bodyPr/>
        <a:lstStyle/>
        <a:p>
          <a:endParaRPr lang="es-ES" dirty="0"/>
        </a:p>
      </dgm:t>
    </dgm:pt>
    <dgm:pt modelId="{496FB4AA-0749-42D2-8D1A-6E18F8ED29DC}" type="sibTrans" cxnId="{CCD76D69-B9B4-4517-9B31-F7961270183C}">
      <dgm:prSet/>
      <dgm:spPr/>
      <dgm:t>
        <a:bodyPr/>
        <a:lstStyle/>
        <a:p>
          <a:endParaRPr lang="es-ES"/>
        </a:p>
      </dgm:t>
    </dgm:pt>
    <dgm:pt modelId="{A537FE53-89F4-446C-97CF-63ED610D67AF}">
      <dgm:prSet custT="1"/>
      <dgm:spPr/>
      <dgm:t>
        <a:bodyPr/>
        <a:lstStyle/>
        <a:p>
          <a:r>
            <a:rPr lang="es-ES" sz="1100" dirty="0" smtClean="0"/>
            <a:t>Vasculitis: Wegener, Churg-Strauss, PAN, artritis reumatoide, lupus,</a:t>
          </a:r>
        </a:p>
        <a:p>
          <a:r>
            <a:rPr lang="es-ES" sz="1100" dirty="0" smtClean="0"/>
            <a:t>crioglobulinas</a:t>
          </a:r>
          <a:endParaRPr lang="es-ES" sz="1100" dirty="0"/>
        </a:p>
      </dgm:t>
    </dgm:pt>
    <dgm:pt modelId="{436DC641-2A5D-4B06-9C44-B973155973E3}" type="parTrans" cxnId="{5EEA6E9C-F486-420B-9B62-6D44EC6EA450}">
      <dgm:prSet/>
      <dgm:spPr/>
      <dgm:t>
        <a:bodyPr/>
        <a:lstStyle/>
        <a:p>
          <a:endParaRPr lang="es-ES" dirty="0"/>
        </a:p>
      </dgm:t>
    </dgm:pt>
    <dgm:pt modelId="{55DFFEBC-2E2F-46F9-AB08-D520EB57F6E6}" type="sibTrans" cxnId="{5EEA6E9C-F486-420B-9B62-6D44EC6EA450}">
      <dgm:prSet/>
      <dgm:spPr/>
      <dgm:t>
        <a:bodyPr/>
        <a:lstStyle/>
        <a:p>
          <a:endParaRPr lang="es-ES"/>
        </a:p>
      </dgm:t>
    </dgm:pt>
    <dgm:pt modelId="{FE64CA89-0E45-4A06-A135-6DE8970DF449}">
      <dgm:prSet custT="1"/>
      <dgm:spPr/>
      <dgm:t>
        <a:bodyPr/>
        <a:lstStyle/>
        <a:p>
          <a:r>
            <a:rPr lang="es-ES" sz="1200" dirty="0" smtClean="0"/>
            <a:t>Lewis-</a:t>
          </a:r>
          <a:r>
            <a:rPr lang="es-ES" sz="1200" dirty="0" err="1" smtClean="0"/>
            <a:t>Sumner</a:t>
          </a:r>
          <a:endParaRPr lang="es-ES" sz="1200" dirty="0" smtClean="0"/>
        </a:p>
        <a:p>
          <a:r>
            <a:rPr lang="es-ES" sz="1200" dirty="0" smtClean="0"/>
            <a:t>CIDP, SGB, </a:t>
          </a:r>
        </a:p>
        <a:p>
          <a:r>
            <a:rPr lang="es-ES" sz="1200" dirty="0" err="1" smtClean="0"/>
            <a:t>Paraproteinemias</a:t>
          </a:r>
          <a:endParaRPr lang="es-ES" sz="1200" dirty="0" smtClean="0"/>
        </a:p>
        <a:p>
          <a:r>
            <a:rPr lang="es-ES" sz="1200" dirty="0" smtClean="0"/>
            <a:t>Lepra</a:t>
          </a:r>
          <a:endParaRPr lang="es-ES" sz="1200" dirty="0"/>
        </a:p>
      </dgm:t>
    </dgm:pt>
    <dgm:pt modelId="{D3954515-F8DC-46B8-8C8D-5329BB91A6FF}" type="parTrans" cxnId="{944BC7D8-8032-43E7-BD20-8A3A42FB1CCE}">
      <dgm:prSet/>
      <dgm:spPr/>
      <dgm:t>
        <a:bodyPr/>
        <a:lstStyle/>
        <a:p>
          <a:endParaRPr lang="es-ES" dirty="0"/>
        </a:p>
      </dgm:t>
    </dgm:pt>
    <dgm:pt modelId="{FB6828D5-A41F-4647-A69C-DB0F9387C0B9}" type="sibTrans" cxnId="{944BC7D8-8032-43E7-BD20-8A3A42FB1CCE}">
      <dgm:prSet/>
      <dgm:spPr/>
      <dgm:t>
        <a:bodyPr/>
        <a:lstStyle/>
        <a:p>
          <a:endParaRPr lang="es-ES"/>
        </a:p>
      </dgm:t>
    </dgm:pt>
    <dgm:pt modelId="{07D923D3-69D6-40B9-BA64-2C1A0E6AA417}">
      <dgm:prSet custT="1"/>
      <dgm:spPr/>
      <dgm:t>
        <a:bodyPr/>
        <a:lstStyle/>
        <a:p>
          <a:r>
            <a:rPr lang="es-ES" sz="1100" dirty="0" smtClean="0"/>
            <a:t>Mononeuritis sensitiva migratoria de </a:t>
          </a:r>
          <a:r>
            <a:rPr lang="es-ES" sz="1100" dirty="0" err="1" smtClean="0"/>
            <a:t>Wartenberg</a:t>
          </a:r>
          <a:endParaRPr lang="es-ES" sz="1100" dirty="0"/>
        </a:p>
      </dgm:t>
    </dgm:pt>
    <dgm:pt modelId="{B28B9A74-7503-4A1C-9492-27825554BE99}" type="parTrans" cxnId="{212E8F53-8AD4-442F-AF3F-0BEDA081D021}">
      <dgm:prSet/>
      <dgm:spPr/>
      <dgm:t>
        <a:bodyPr/>
        <a:lstStyle/>
        <a:p>
          <a:endParaRPr lang="es-ES"/>
        </a:p>
      </dgm:t>
    </dgm:pt>
    <dgm:pt modelId="{3DAE9F55-EE01-4EAB-A423-B3637CBDFCB3}" type="sibTrans" cxnId="{212E8F53-8AD4-442F-AF3F-0BEDA081D021}">
      <dgm:prSet/>
      <dgm:spPr/>
      <dgm:t>
        <a:bodyPr/>
        <a:lstStyle/>
        <a:p>
          <a:endParaRPr lang="es-ES"/>
        </a:p>
      </dgm:t>
    </dgm:pt>
    <dgm:pt modelId="{343BE474-37EB-40EF-B3F9-63FA6736FA11}">
      <dgm:prSet custT="1"/>
      <dgm:spPr/>
      <dgm:t>
        <a:bodyPr/>
        <a:lstStyle/>
        <a:p>
          <a:r>
            <a:rPr lang="es-ES" sz="1200" b="1" dirty="0" smtClean="0"/>
            <a:t>PNP sensitivomotora asimétrica distal</a:t>
          </a:r>
          <a:endParaRPr lang="es-ES" sz="1200" b="1" dirty="0"/>
        </a:p>
      </dgm:t>
    </dgm:pt>
    <dgm:pt modelId="{73FE9889-376C-4A79-81B8-75053FFBE551}" type="parTrans" cxnId="{07B26688-C826-4B59-88E0-949F9B227884}">
      <dgm:prSet/>
      <dgm:spPr/>
      <dgm:t>
        <a:bodyPr/>
        <a:lstStyle/>
        <a:p>
          <a:endParaRPr lang="es-ES"/>
        </a:p>
      </dgm:t>
    </dgm:pt>
    <dgm:pt modelId="{8AD67931-736A-4D36-9E63-B8ABFB72E6F2}" type="sibTrans" cxnId="{07B26688-C826-4B59-88E0-949F9B227884}">
      <dgm:prSet/>
      <dgm:spPr/>
      <dgm:t>
        <a:bodyPr/>
        <a:lstStyle/>
        <a:p>
          <a:endParaRPr lang="es-ES"/>
        </a:p>
      </dgm:t>
    </dgm:pt>
    <dgm:pt modelId="{F6D87455-D20F-47F6-AF20-838621C9E9A7}">
      <dgm:prSet custT="1"/>
      <dgm:spPr/>
      <dgm:t>
        <a:bodyPr/>
        <a:lstStyle/>
        <a:p>
          <a:r>
            <a:rPr lang="es-ES" sz="1050" dirty="0" smtClean="0"/>
            <a:t>Hepatitis C, Lyme, </a:t>
          </a:r>
          <a:r>
            <a:rPr lang="es-ES" sz="1050" dirty="0" smtClean="0"/>
            <a:t>lepra</a:t>
          </a:r>
          <a:endParaRPr lang="es-ES" sz="1050" dirty="0"/>
        </a:p>
      </dgm:t>
    </dgm:pt>
    <dgm:pt modelId="{4786B1DD-0840-4FBC-A406-22D83434E558}" type="parTrans" cxnId="{F1F182BD-5D57-4D0D-BE63-B3134D1F053A}">
      <dgm:prSet/>
      <dgm:spPr/>
      <dgm:t>
        <a:bodyPr/>
        <a:lstStyle/>
        <a:p>
          <a:endParaRPr lang="es-ES"/>
        </a:p>
      </dgm:t>
    </dgm:pt>
    <dgm:pt modelId="{5A0DA053-DCE5-44E6-ADF6-DB21CD4D0363}" type="sibTrans" cxnId="{F1F182BD-5D57-4D0D-BE63-B3134D1F053A}">
      <dgm:prSet/>
      <dgm:spPr/>
      <dgm:t>
        <a:bodyPr/>
        <a:lstStyle/>
        <a:p>
          <a:endParaRPr lang="es-ES"/>
        </a:p>
      </dgm:t>
    </dgm:pt>
    <dgm:pt modelId="{6D09DA14-7BA8-48A9-9E84-21F0A65EE72B}">
      <dgm:prSet custT="1"/>
      <dgm:spPr/>
      <dgm:t>
        <a:bodyPr/>
        <a:lstStyle/>
        <a:p>
          <a:r>
            <a:rPr lang="es-ES" sz="1000" dirty="0" smtClean="0"/>
            <a:t>Diabetes.</a:t>
          </a:r>
        </a:p>
        <a:p>
          <a:r>
            <a:rPr lang="es-ES" sz="1000" dirty="0" smtClean="0"/>
            <a:t>Sarcoidosis. </a:t>
          </a:r>
        </a:p>
        <a:p>
          <a:r>
            <a:rPr lang="es-ES" sz="1000" dirty="0" err="1" smtClean="0"/>
            <a:t>Infiltrativas</a:t>
          </a:r>
          <a:endParaRPr lang="es-ES" sz="1000" dirty="0"/>
        </a:p>
      </dgm:t>
    </dgm:pt>
    <dgm:pt modelId="{1CA99CDE-055B-4426-AC94-0338BC536BED}" type="parTrans" cxnId="{8FB96EA2-B3B4-4DA6-8051-470B19C12A55}">
      <dgm:prSet/>
      <dgm:spPr/>
      <dgm:t>
        <a:bodyPr/>
        <a:lstStyle/>
        <a:p>
          <a:endParaRPr lang="es-ES"/>
        </a:p>
      </dgm:t>
    </dgm:pt>
    <dgm:pt modelId="{FDCE525A-9ED8-4EBA-B167-E40FA3F1BF86}" type="sibTrans" cxnId="{8FB96EA2-B3B4-4DA6-8051-470B19C12A55}">
      <dgm:prSet/>
      <dgm:spPr/>
      <dgm:t>
        <a:bodyPr/>
        <a:lstStyle/>
        <a:p>
          <a:endParaRPr lang="es-ES"/>
        </a:p>
      </dgm:t>
    </dgm:pt>
    <dgm:pt modelId="{39D78CF8-F4F8-4CF0-BA6D-E003A2A4A792}">
      <dgm:prSet custT="1"/>
      <dgm:spPr/>
      <dgm:t>
        <a:bodyPr/>
        <a:lstStyle/>
        <a:p>
          <a:r>
            <a:rPr lang="es-ES" sz="1100" dirty="0" smtClean="0"/>
            <a:t>Plomo </a:t>
          </a:r>
        </a:p>
        <a:p>
          <a:r>
            <a:rPr lang="es-ES" sz="1100" dirty="0" smtClean="0"/>
            <a:t>(predominio motor)</a:t>
          </a:r>
          <a:endParaRPr lang="es-ES" sz="1100" dirty="0"/>
        </a:p>
      </dgm:t>
    </dgm:pt>
    <dgm:pt modelId="{01A9CE22-9572-48E0-A35F-48DBA2FFDEE1}" type="parTrans" cxnId="{7582F702-8E27-4CE1-A9C1-860860682834}">
      <dgm:prSet/>
      <dgm:spPr/>
      <dgm:t>
        <a:bodyPr/>
        <a:lstStyle/>
        <a:p>
          <a:endParaRPr lang="es-ES"/>
        </a:p>
      </dgm:t>
    </dgm:pt>
    <dgm:pt modelId="{769B16C3-DE9F-4F21-BA1F-B9C68D13ADAF}" type="sibTrans" cxnId="{7582F702-8E27-4CE1-A9C1-860860682834}">
      <dgm:prSet/>
      <dgm:spPr/>
      <dgm:t>
        <a:bodyPr/>
        <a:lstStyle/>
        <a:p>
          <a:endParaRPr lang="es-ES"/>
        </a:p>
      </dgm:t>
    </dgm:pt>
    <dgm:pt modelId="{6B0B1BE2-781A-442F-B921-BBEC24CBBCB3}">
      <dgm:prSet custT="1"/>
      <dgm:spPr/>
      <dgm:t>
        <a:bodyPr/>
        <a:lstStyle/>
        <a:p>
          <a:r>
            <a:rPr lang="es-ES" sz="1200" dirty="0" smtClean="0"/>
            <a:t>Neuropatía hereditaria sensible a la </a:t>
          </a:r>
          <a:r>
            <a:rPr lang="es-ES" sz="1200" dirty="0" smtClean="0"/>
            <a:t>presión</a:t>
          </a:r>
          <a:endParaRPr lang="es-ES" sz="1200" dirty="0"/>
        </a:p>
      </dgm:t>
    </dgm:pt>
    <dgm:pt modelId="{861DCFEB-0391-481A-ABF1-64BF749DCADE}" type="parTrans" cxnId="{73B26429-59F9-4A77-AC3A-F4BC6404C724}">
      <dgm:prSet/>
      <dgm:spPr/>
      <dgm:t>
        <a:bodyPr/>
        <a:lstStyle/>
        <a:p>
          <a:endParaRPr lang="es-ES"/>
        </a:p>
      </dgm:t>
    </dgm:pt>
    <dgm:pt modelId="{1CDFD512-8DDC-4149-A0EB-FAB5B254CEE0}" type="sibTrans" cxnId="{73B26429-59F9-4A77-AC3A-F4BC6404C724}">
      <dgm:prSet/>
      <dgm:spPr/>
      <dgm:t>
        <a:bodyPr/>
        <a:lstStyle/>
        <a:p>
          <a:endParaRPr lang="es-ES"/>
        </a:p>
      </dgm:t>
    </dgm:pt>
    <dgm:pt modelId="{36E47B93-1692-4805-9ADC-2AFE26F6C3C5}" type="pres">
      <dgm:prSet presAssocID="{8DDB76CF-DB28-4B4C-99FC-B09447C4A55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D7433FE-2D8B-4FFF-B724-82F9134C9397}" type="pres">
      <dgm:prSet presAssocID="{343BE474-37EB-40EF-B3F9-63FA6736FA11}" presName="hierRoot1" presStyleCnt="0"/>
      <dgm:spPr/>
    </dgm:pt>
    <dgm:pt modelId="{7C7ED724-61E3-4D09-85C9-E13CB6F14C23}" type="pres">
      <dgm:prSet presAssocID="{343BE474-37EB-40EF-B3F9-63FA6736FA11}" presName="composite" presStyleCnt="0"/>
      <dgm:spPr/>
    </dgm:pt>
    <dgm:pt modelId="{A6C963FB-07DC-4A56-A5AF-6A2981F55CB1}" type="pres">
      <dgm:prSet presAssocID="{343BE474-37EB-40EF-B3F9-63FA6736FA11}" presName="background" presStyleLbl="node0" presStyleIdx="0" presStyleCnt="2"/>
      <dgm:spPr/>
    </dgm:pt>
    <dgm:pt modelId="{665DDF87-C894-4AB2-B833-8DE861A354C2}" type="pres">
      <dgm:prSet presAssocID="{343BE474-37EB-40EF-B3F9-63FA6736FA11}" presName="text" presStyleLbl="fgAcc0" presStyleIdx="0" presStyleCnt="2" custLinFactNeighborX="78347" custLinFactNeighborY="-5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36F45E1-4432-401A-AA5D-DDDC5A70FBC8}" type="pres">
      <dgm:prSet presAssocID="{343BE474-37EB-40EF-B3F9-63FA6736FA11}" presName="hierChild2" presStyleCnt="0"/>
      <dgm:spPr/>
    </dgm:pt>
    <dgm:pt modelId="{981B1107-2290-46EB-BD88-565F8DEA3E51}" type="pres">
      <dgm:prSet presAssocID="{BCD523E5-16C6-402B-A650-9B556583FF57}" presName="Name10" presStyleLbl="parChTrans1D2" presStyleIdx="0" presStyleCnt="1"/>
      <dgm:spPr/>
      <dgm:t>
        <a:bodyPr/>
        <a:lstStyle/>
        <a:p>
          <a:endParaRPr lang="es-ES"/>
        </a:p>
      </dgm:t>
    </dgm:pt>
    <dgm:pt modelId="{1EF98C2E-9D31-45E4-B30D-507A20536629}" type="pres">
      <dgm:prSet presAssocID="{7CFF11E2-E9A4-48AD-9F91-9542A3A15F7D}" presName="hierRoot2" presStyleCnt="0"/>
      <dgm:spPr/>
    </dgm:pt>
    <dgm:pt modelId="{ABF7F3CD-02B7-47B7-B305-F55932FE2158}" type="pres">
      <dgm:prSet presAssocID="{7CFF11E2-E9A4-48AD-9F91-9542A3A15F7D}" presName="composite2" presStyleCnt="0"/>
      <dgm:spPr/>
    </dgm:pt>
    <dgm:pt modelId="{995CEED9-FA8F-4F49-87D5-3EC73938A32C}" type="pres">
      <dgm:prSet presAssocID="{7CFF11E2-E9A4-48AD-9F91-9542A3A15F7D}" presName="background2" presStyleLbl="node2" presStyleIdx="0" presStyleCnt="1"/>
      <dgm:spPr/>
    </dgm:pt>
    <dgm:pt modelId="{DA8E1CB2-5BB4-41C0-AF7E-8EA9B6D32A75}" type="pres">
      <dgm:prSet presAssocID="{7CFF11E2-E9A4-48AD-9F91-9542A3A15F7D}" presName="text2" presStyleLbl="fgAcc2" presStyleIdx="0" presStyleCnt="1" custLinFactNeighborX="78347" custLinFactNeighborY="-5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1F26F1-8331-4B92-B22F-7F8FC9C9F898}" type="pres">
      <dgm:prSet presAssocID="{7CFF11E2-E9A4-48AD-9F91-9542A3A15F7D}" presName="hierChild3" presStyleCnt="0"/>
      <dgm:spPr/>
    </dgm:pt>
    <dgm:pt modelId="{A4E4D288-627B-4E30-917D-07C77849571A}" type="pres">
      <dgm:prSet presAssocID="{B888425E-576B-4418-977C-4C2E6B0D60D7}" presName="Name17" presStyleLbl="parChTrans1D3" presStyleIdx="0" presStyleCnt="2"/>
      <dgm:spPr/>
      <dgm:t>
        <a:bodyPr/>
        <a:lstStyle/>
        <a:p>
          <a:endParaRPr lang="es-ES"/>
        </a:p>
      </dgm:t>
    </dgm:pt>
    <dgm:pt modelId="{BF67954A-648B-45B7-BB87-1A8FAA50A4F2}" type="pres">
      <dgm:prSet presAssocID="{A299778D-ED4F-4A42-AABB-B31A11E000AC}" presName="hierRoot3" presStyleCnt="0"/>
      <dgm:spPr/>
    </dgm:pt>
    <dgm:pt modelId="{1EE8F376-C2E6-4839-A2F6-76943E95640F}" type="pres">
      <dgm:prSet presAssocID="{A299778D-ED4F-4A42-AABB-B31A11E000AC}" presName="composite3" presStyleCnt="0"/>
      <dgm:spPr/>
    </dgm:pt>
    <dgm:pt modelId="{9895164F-D6C5-49E3-8927-80F700B5C9CC}" type="pres">
      <dgm:prSet presAssocID="{A299778D-ED4F-4A42-AABB-B31A11E000AC}" presName="background3" presStyleLbl="node3" presStyleIdx="0" presStyleCnt="2"/>
      <dgm:spPr/>
    </dgm:pt>
    <dgm:pt modelId="{04608602-FE7A-4395-9876-FAE44CCEC81E}" type="pres">
      <dgm:prSet presAssocID="{A299778D-ED4F-4A42-AABB-B31A11E000AC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4AEE5B-D360-4C16-8970-D4C9EFBA7F5D}" type="pres">
      <dgm:prSet presAssocID="{A299778D-ED4F-4A42-AABB-B31A11E000AC}" presName="hierChild4" presStyleCnt="0"/>
      <dgm:spPr/>
    </dgm:pt>
    <dgm:pt modelId="{5DD1A506-C063-4896-90AE-7E9992450DF8}" type="pres">
      <dgm:prSet presAssocID="{436DC641-2A5D-4B06-9C44-B973155973E3}" presName="Name23" presStyleLbl="parChTrans1D4" presStyleIdx="0" presStyleCnt="6"/>
      <dgm:spPr/>
      <dgm:t>
        <a:bodyPr/>
        <a:lstStyle/>
        <a:p>
          <a:endParaRPr lang="es-ES"/>
        </a:p>
      </dgm:t>
    </dgm:pt>
    <dgm:pt modelId="{191F4534-6820-495C-B5C3-E334AB594F18}" type="pres">
      <dgm:prSet presAssocID="{A537FE53-89F4-446C-97CF-63ED610D67AF}" presName="hierRoot4" presStyleCnt="0"/>
      <dgm:spPr/>
    </dgm:pt>
    <dgm:pt modelId="{103DFD45-AB59-4C1E-8042-EB9BBE5ADD16}" type="pres">
      <dgm:prSet presAssocID="{A537FE53-89F4-446C-97CF-63ED610D67AF}" presName="composite4" presStyleCnt="0"/>
      <dgm:spPr/>
    </dgm:pt>
    <dgm:pt modelId="{1EB487A0-7C87-4A32-8A8B-ED356DF539AC}" type="pres">
      <dgm:prSet presAssocID="{A537FE53-89F4-446C-97CF-63ED610D67AF}" presName="background4" presStyleLbl="node4" presStyleIdx="0" presStyleCnt="6"/>
      <dgm:spPr/>
    </dgm:pt>
    <dgm:pt modelId="{569AEA7C-797A-4C5B-8692-72EB02421110}" type="pres">
      <dgm:prSet presAssocID="{A537FE53-89F4-446C-97CF-63ED610D67AF}" presName="text4" presStyleLbl="fgAcc4" presStyleIdx="0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2A96419-AE1D-4CB8-8BFA-94A1E214CABD}" type="pres">
      <dgm:prSet presAssocID="{A537FE53-89F4-446C-97CF-63ED610D67AF}" presName="hierChild5" presStyleCnt="0"/>
      <dgm:spPr/>
    </dgm:pt>
    <dgm:pt modelId="{185EF2E5-CDA6-4E23-A4DB-71F8089D1436}" type="pres">
      <dgm:prSet presAssocID="{4786B1DD-0840-4FBC-A406-22D83434E558}" presName="Name23" presStyleLbl="parChTrans1D4" presStyleIdx="1" presStyleCnt="6"/>
      <dgm:spPr/>
      <dgm:t>
        <a:bodyPr/>
        <a:lstStyle/>
        <a:p>
          <a:endParaRPr lang="es-ES"/>
        </a:p>
      </dgm:t>
    </dgm:pt>
    <dgm:pt modelId="{89682553-4CDB-4864-90E6-D7EFD46D8C5B}" type="pres">
      <dgm:prSet presAssocID="{F6D87455-D20F-47F6-AF20-838621C9E9A7}" presName="hierRoot4" presStyleCnt="0"/>
      <dgm:spPr/>
    </dgm:pt>
    <dgm:pt modelId="{F7615DEA-5A1B-4D0C-B310-354AA76CF6EF}" type="pres">
      <dgm:prSet presAssocID="{F6D87455-D20F-47F6-AF20-838621C9E9A7}" presName="composite4" presStyleCnt="0"/>
      <dgm:spPr/>
    </dgm:pt>
    <dgm:pt modelId="{5EF5CD44-5096-42A8-9A1B-305584BDB9DA}" type="pres">
      <dgm:prSet presAssocID="{F6D87455-D20F-47F6-AF20-838621C9E9A7}" presName="background4" presStyleLbl="node4" presStyleIdx="1" presStyleCnt="6"/>
      <dgm:spPr/>
    </dgm:pt>
    <dgm:pt modelId="{A7608238-DD31-4CB8-9088-20193D0DEBA8}" type="pres">
      <dgm:prSet presAssocID="{F6D87455-D20F-47F6-AF20-838621C9E9A7}" presName="text4" presStyleLbl="fgAcc4" presStyleIdx="1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A804E3A-F241-4A8B-9E0C-A24F99708237}" type="pres">
      <dgm:prSet presAssocID="{F6D87455-D20F-47F6-AF20-838621C9E9A7}" presName="hierChild5" presStyleCnt="0"/>
      <dgm:spPr/>
    </dgm:pt>
    <dgm:pt modelId="{D7EA7524-B209-45A4-90F4-9C455F6A6F2E}" type="pres">
      <dgm:prSet presAssocID="{1CA99CDE-055B-4426-AC94-0338BC536BED}" presName="Name23" presStyleLbl="parChTrans1D4" presStyleIdx="2" presStyleCnt="6"/>
      <dgm:spPr/>
      <dgm:t>
        <a:bodyPr/>
        <a:lstStyle/>
        <a:p>
          <a:endParaRPr lang="es-ES"/>
        </a:p>
      </dgm:t>
    </dgm:pt>
    <dgm:pt modelId="{45D90A8D-F305-4B77-87D2-E2834931FF5B}" type="pres">
      <dgm:prSet presAssocID="{6D09DA14-7BA8-48A9-9E84-21F0A65EE72B}" presName="hierRoot4" presStyleCnt="0"/>
      <dgm:spPr/>
    </dgm:pt>
    <dgm:pt modelId="{AFDF2E68-CF0C-4406-96FC-2C68CCB81675}" type="pres">
      <dgm:prSet presAssocID="{6D09DA14-7BA8-48A9-9E84-21F0A65EE72B}" presName="composite4" presStyleCnt="0"/>
      <dgm:spPr/>
    </dgm:pt>
    <dgm:pt modelId="{B193AB72-2F0F-4C6A-B5AB-E8AAFEE8D68E}" type="pres">
      <dgm:prSet presAssocID="{6D09DA14-7BA8-48A9-9E84-21F0A65EE72B}" presName="background4" presStyleLbl="node4" presStyleIdx="2" presStyleCnt="6"/>
      <dgm:spPr/>
    </dgm:pt>
    <dgm:pt modelId="{3267BCB9-2CB0-4397-8477-3E9D9F2C3F94}" type="pres">
      <dgm:prSet presAssocID="{6D09DA14-7BA8-48A9-9E84-21F0A65EE72B}" presName="text4" presStyleLbl="fgAcc4" presStyleIdx="2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4ED4E9-E9CC-4627-8DDD-DDADB2FFCF4F}" type="pres">
      <dgm:prSet presAssocID="{6D09DA14-7BA8-48A9-9E84-21F0A65EE72B}" presName="hierChild5" presStyleCnt="0"/>
      <dgm:spPr/>
    </dgm:pt>
    <dgm:pt modelId="{50A4EBE4-6C0C-455D-B57D-94FDE1124912}" type="pres">
      <dgm:prSet presAssocID="{01A9CE22-9572-48E0-A35F-48DBA2FFDEE1}" presName="Name23" presStyleLbl="parChTrans1D4" presStyleIdx="3" presStyleCnt="6"/>
      <dgm:spPr/>
      <dgm:t>
        <a:bodyPr/>
        <a:lstStyle/>
        <a:p>
          <a:endParaRPr lang="es-ES"/>
        </a:p>
      </dgm:t>
    </dgm:pt>
    <dgm:pt modelId="{9F0E6509-230C-4FAE-A8FE-F3A5D03DC3A8}" type="pres">
      <dgm:prSet presAssocID="{39D78CF8-F4F8-4CF0-BA6D-E003A2A4A792}" presName="hierRoot4" presStyleCnt="0"/>
      <dgm:spPr/>
    </dgm:pt>
    <dgm:pt modelId="{3722E2F8-EA62-4FD2-B7A7-81258FF5FC65}" type="pres">
      <dgm:prSet presAssocID="{39D78CF8-F4F8-4CF0-BA6D-E003A2A4A792}" presName="composite4" presStyleCnt="0"/>
      <dgm:spPr/>
    </dgm:pt>
    <dgm:pt modelId="{CA99104D-AA7E-438E-B802-C7029A95CF51}" type="pres">
      <dgm:prSet presAssocID="{39D78CF8-F4F8-4CF0-BA6D-E003A2A4A792}" presName="background4" presStyleLbl="node4" presStyleIdx="3" presStyleCnt="6"/>
      <dgm:spPr/>
    </dgm:pt>
    <dgm:pt modelId="{5AFC172A-0C2B-4097-8753-BED409707A94}" type="pres">
      <dgm:prSet presAssocID="{39D78CF8-F4F8-4CF0-BA6D-E003A2A4A792}" presName="text4" presStyleLbl="fgAcc4" presStyleIdx="3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084C35E-3634-4378-A507-3591674921AD}" type="pres">
      <dgm:prSet presAssocID="{39D78CF8-F4F8-4CF0-BA6D-E003A2A4A792}" presName="hierChild5" presStyleCnt="0"/>
      <dgm:spPr/>
    </dgm:pt>
    <dgm:pt modelId="{57003846-2B8B-4835-B9BA-6BD7F92BC0C9}" type="pres">
      <dgm:prSet presAssocID="{D4D8B47F-5640-46C0-B103-33FC97FA7107}" presName="Name17" presStyleLbl="parChTrans1D3" presStyleIdx="1" presStyleCnt="2"/>
      <dgm:spPr/>
      <dgm:t>
        <a:bodyPr/>
        <a:lstStyle/>
        <a:p>
          <a:endParaRPr lang="es-ES"/>
        </a:p>
      </dgm:t>
    </dgm:pt>
    <dgm:pt modelId="{2E795019-42F6-4658-9B24-084D8F0CD1CB}" type="pres">
      <dgm:prSet presAssocID="{5C6EC1B7-770F-47E0-8FA3-BED8B813A64A}" presName="hierRoot3" presStyleCnt="0"/>
      <dgm:spPr/>
    </dgm:pt>
    <dgm:pt modelId="{741403A5-940E-48DF-B8C2-A1C09B90E7DC}" type="pres">
      <dgm:prSet presAssocID="{5C6EC1B7-770F-47E0-8FA3-BED8B813A64A}" presName="composite3" presStyleCnt="0"/>
      <dgm:spPr/>
    </dgm:pt>
    <dgm:pt modelId="{B6FAB76A-4D61-4FBB-8B1F-D34A9CED217F}" type="pres">
      <dgm:prSet presAssocID="{5C6EC1B7-770F-47E0-8FA3-BED8B813A64A}" presName="background3" presStyleLbl="node3" presStyleIdx="1" presStyleCnt="2"/>
      <dgm:spPr/>
    </dgm:pt>
    <dgm:pt modelId="{9F1A1A39-B980-4EB6-BC5D-93EFD6F1E8A1}" type="pres">
      <dgm:prSet presAssocID="{5C6EC1B7-770F-47E0-8FA3-BED8B813A64A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16B3F94-B11E-465A-90CB-99FA4FA9DE82}" type="pres">
      <dgm:prSet presAssocID="{5C6EC1B7-770F-47E0-8FA3-BED8B813A64A}" presName="hierChild4" presStyleCnt="0"/>
      <dgm:spPr/>
    </dgm:pt>
    <dgm:pt modelId="{2E2CE801-6F5D-41F5-B961-0248DD814AF0}" type="pres">
      <dgm:prSet presAssocID="{D3954515-F8DC-46B8-8C8D-5329BB91A6FF}" presName="Name23" presStyleLbl="parChTrans1D4" presStyleIdx="4" presStyleCnt="6"/>
      <dgm:spPr/>
      <dgm:t>
        <a:bodyPr/>
        <a:lstStyle/>
        <a:p>
          <a:endParaRPr lang="es-ES"/>
        </a:p>
      </dgm:t>
    </dgm:pt>
    <dgm:pt modelId="{99656DBA-2DAE-417F-9C35-E80208DA5FEF}" type="pres">
      <dgm:prSet presAssocID="{FE64CA89-0E45-4A06-A135-6DE8970DF449}" presName="hierRoot4" presStyleCnt="0"/>
      <dgm:spPr/>
    </dgm:pt>
    <dgm:pt modelId="{6A46D14B-17E1-4D18-BBCB-6F60FB82E61A}" type="pres">
      <dgm:prSet presAssocID="{FE64CA89-0E45-4A06-A135-6DE8970DF449}" presName="composite4" presStyleCnt="0"/>
      <dgm:spPr/>
    </dgm:pt>
    <dgm:pt modelId="{F9011FA5-8467-47C5-8DB7-5279BA1B311C}" type="pres">
      <dgm:prSet presAssocID="{FE64CA89-0E45-4A06-A135-6DE8970DF449}" presName="background4" presStyleLbl="node4" presStyleIdx="4" presStyleCnt="6"/>
      <dgm:spPr/>
    </dgm:pt>
    <dgm:pt modelId="{9D10231F-A02F-43E4-BA1D-46877056E164}" type="pres">
      <dgm:prSet presAssocID="{FE64CA89-0E45-4A06-A135-6DE8970DF449}" presName="text4" presStyleLbl="fgAcc4" presStyleIdx="4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92903EA-5C70-41F0-A3EE-06268A5661AE}" type="pres">
      <dgm:prSet presAssocID="{FE64CA89-0E45-4A06-A135-6DE8970DF449}" presName="hierChild5" presStyleCnt="0"/>
      <dgm:spPr/>
    </dgm:pt>
    <dgm:pt modelId="{50E588E9-6536-4808-BEC8-4DCFA042C8F4}" type="pres">
      <dgm:prSet presAssocID="{861DCFEB-0391-481A-ABF1-64BF749DCADE}" presName="Name23" presStyleLbl="parChTrans1D4" presStyleIdx="5" presStyleCnt="6"/>
      <dgm:spPr/>
      <dgm:t>
        <a:bodyPr/>
        <a:lstStyle/>
        <a:p>
          <a:endParaRPr lang="es-ES"/>
        </a:p>
      </dgm:t>
    </dgm:pt>
    <dgm:pt modelId="{15341437-4A24-4737-9074-F9644940A0AB}" type="pres">
      <dgm:prSet presAssocID="{6B0B1BE2-781A-442F-B921-BBEC24CBBCB3}" presName="hierRoot4" presStyleCnt="0"/>
      <dgm:spPr/>
    </dgm:pt>
    <dgm:pt modelId="{80B5E86D-E41E-4696-8855-FE5E48BE6246}" type="pres">
      <dgm:prSet presAssocID="{6B0B1BE2-781A-442F-B921-BBEC24CBBCB3}" presName="composite4" presStyleCnt="0"/>
      <dgm:spPr/>
    </dgm:pt>
    <dgm:pt modelId="{1C27364E-5011-4CC0-B59D-00F106BC9682}" type="pres">
      <dgm:prSet presAssocID="{6B0B1BE2-781A-442F-B921-BBEC24CBBCB3}" presName="background4" presStyleLbl="node4" presStyleIdx="5" presStyleCnt="6"/>
      <dgm:spPr/>
    </dgm:pt>
    <dgm:pt modelId="{FCA17904-5E6C-44AC-93C7-41B81607FFDF}" type="pres">
      <dgm:prSet presAssocID="{6B0B1BE2-781A-442F-B921-BBEC24CBBCB3}" presName="text4" presStyleLbl="fgAcc4" presStyleIdx="5" presStyleCnt="6" custLinFactNeighborX="-325" custLinFactNeighborY="-489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0558DB9-F208-476C-A076-F6EBBD69AB2E}" type="pres">
      <dgm:prSet presAssocID="{6B0B1BE2-781A-442F-B921-BBEC24CBBCB3}" presName="hierChild5" presStyleCnt="0"/>
      <dgm:spPr/>
    </dgm:pt>
    <dgm:pt modelId="{9D9D7056-103F-42B0-98EF-B40FD6110759}" type="pres">
      <dgm:prSet presAssocID="{07D923D3-69D6-40B9-BA64-2C1A0E6AA417}" presName="hierRoot1" presStyleCnt="0"/>
      <dgm:spPr/>
    </dgm:pt>
    <dgm:pt modelId="{1BF7C373-6ED6-4AB6-A13B-8DE7A5AEEA0A}" type="pres">
      <dgm:prSet presAssocID="{07D923D3-69D6-40B9-BA64-2C1A0E6AA417}" presName="composite" presStyleCnt="0"/>
      <dgm:spPr/>
    </dgm:pt>
    <dgm:pt modelId="{277537C9-A843-4B07-8188-542C53ACF687}" type="pres">
      <dgm:prSet presAssocID="{07D923D3-69D6-40B9-BA64-2C1A0E6AA417}" presName="background" presStyleLbl="node0" presStyleIdx="1" presStyleCnt="2"/>
      <dgm:spPr/>
    </dgm:pt>
    <dgm:pt modelId="{FA30F296-4683-4024-96BD-B7B847FC1FD0}" type="pres">
      <dgm:prSet presAssocID="{07D923D3-69D6-40B9-BA64-2C1A0E6AA417}" presName="text" presStyleLbl="fgAcc0" presStyleIdx="1" presStyleCnt="2" custLinFactX="-200000" custLinFactY="294495" custLinFactNeighborX="-202056" custLinFactNeighborY="3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2181D7C-CE1B-4FFB-812F-1154D72CC521}" type="pres">
      <dgm:prSet presAssocID="{07D923D3-69D6-40B9-BA64-2C1A0E6AA417}" presName="hierChild2" presStyleCnt="0"/>
      <dgm:spPr/>
    </dgm:pt>
  </dgm:ptLst>
  <dgm:cxnLst>
    <dgm:cxn modelId="{7B3EAE00-5FE5-43A4-AE1B-AC29DED216D2}" type="presOf" srcId="{A299778D-ED4F-4A42-AABB-B31A11E000AC}" destId="{04608602-FE7A-4395-9876-FAE44CCEC81E}" srcOrd="0" destOrd="0" presId="urn:microsoft.com/office/officeart/2005/8/layout/hierarchy1"/>
    <dgm:cxn modelId="{5EEA6E9C-F486-420B-9B62-6D44EC6EA450}" srcId="{A299778D-ED4F-4A42-AABB-B31A11E000AC}" destId="{A537FE53-89F4-446C-97CF-63ED610D67AF}" srcOrd="0" destOrd="0" parTransId="{436DC641-2A5D-4B06-9C44-B973155973E3}" sibTransId="{55DFFEBC-2E2F-46F9-AB08-D520EB57F6E6}"/>
    <dgm:cxn modelId="{F1F182BD-5D57-4D0D-BE63-B3134D1F053A}" srcId="{A299778D-ED4F-4A42-AABB-B31A11E000AC}" destId="{F6D87455-D20F-47F6-AF20-838621C9E9A7}" srcOrd="1" destOrd="0" parTransId="{4786B1DD-0840-4FBC-A406-22D83434E558}" sibTransId="{5A0DA053-DCE5-44E6-ADF6-DB21CD4D0363}"/>
    <dgm:cxn modelId="{F0E9DAA9-88EF-4CFD-89A6-9867025E02F0}" type="presOf" srcId="{436DC641-2A5D-4B06-9C44-B973155973E3}" destId="{5DD1A506-C063-4896-90AE-7E9992450DF8}" srcOrd="0" destOrd="0" presId="urn:microsoft.com/office/officeart/2005/8/layout/hierarchy1"/>
    <dgm:cxn modelId="{15D456B5-4F5D-4044-94E8-C95028094AF2}" type="presOf" srcId="{5C6EC1B7-770F-47E0-8FA3-BED8B813A64A}" destId="{9F1A1A39-B980-4EB6-BC5D-93EFD6F1E8A1}" srcOrd="0" destOrd="0" presId="urn:microsoft.com/office/officeart/2005/8/layout/hierarchy1"/>
    <dgm:cxn modelId="{CCD76D69-B9B4-4517-9B31-F7961270183C}" srcId="{7CFF11E2-E9A4-48AD-9F91-9542A3A15F7D}" destId="{5C6EC1B7-770F-47E0-8FA3-BED8B813A64A}" srcOrd="1" destOrd="0" parTransId="{D4D8B47F-5640-46C0-B103-33FC97FA7107}" sibTransId="{496FB4AA-0749-42D2-8D1A-6E18F8ED29DC}"/>
    <dgm:cxn modelId="{CC9EF311-F50B-4D5F-9F4F-F80832276D5D}" type="presOf" srcId="{7CFF11E2-E9A4-48AD-9F91-9542A3A15F7D}" destId="{DA8E1CB2-5BB4-41C0-AF7E-8EA9B6D32A75}" srcOrd="0" destOrd="0" presId="urn:microsoft.com/office/officeart/2005/8/layout/hierarchy1"/>
    <dgm:cxn modelId="{7582F702-8E27-4CE1-A9C1-860860682834}" srcId="{A299778D-ED4F-4A42-AABB-B31A11E000AC}" destId="{39D78CF8-F4F8-4CF0-BA6D-E003A2A4A792}" srcOrd="3" destOrd="0" parTransId="{01A9CE22-9572-48E0-A35F-48DBA2FFDEE1}" sibTransId="{769B16C3-DE9F-4F21-BA1F-B9C68D13ADAF}"/>
    <dgm:cxn modelId="{65DD4AFA-F1F8-4D7C-ACCB-821D72EE9A25}" type="presOf" srcId="{1CA99CDE-055B-4426-AC94-0338BC536BED}" destId="{D7EA7524-B209-45A4-90F4-9C455F6A6F2E}" srcOrd="0" destOrd="0" presId="urn:microsoft.com/office/officeart/2005/8/layout/hierarchy1"/>
    <dgm:cxn modelId="{73968DC1-C599-46E5-8878-BB90A6E68FC5}" type="presOf" srcId="{6D09DA14-7BA8-48A9-9E84-21F0A65EE72B}" destId="{3267BCB9-2CB0-4397-8477-3E9D9F2C3F94}" srcOrd="0" destOrd="0" presId="urn:microsoft.com/office/officeart/2005/8/layout/hierarchy1"/>
    <dgm:cxn modelId="{078CC9A4-C126-4BCF-9321-BFFB72DB5AF4}" type="presOf" srcId="{6B0B1BE2-781A-442F-B921-BBEC24CBBCB3}" destId="{FCA17904-5E6C-44AC-93C7-41B81607FFDF}" srcOrd="0" destOrd="0" presId="urn:microsoft.com/office/officeart/2005/8/layout/hierarchy1"/>
    <dgm:cxn modelId="{C5654870-D4C8-4D97-AE9F-985920DDAA1B}" type="presOf" srcId="{B888425E-576B-4418-977C-4C2E6B0D60D7}" destId="{A4E4D288-627B-4E30-917D-07C77849571A}" srcOrd="0" destOrd="0" presId="urn:microsoft.com/office/officeart/2005/8/layout/hierarchy1"/>
    <dgm:cxn modelId="{8FB96EA2-B3B4-4DA6-8051-470B19C12A55}" srcId="{A299778D-ED4F-4A42-AABB-B31A11E000AC}" destId="{6D09DA14-7BA8-48A9-9E84-21F0A65EE72B}" srcOrd="2" destOrd="0" parTransId="{1CA99CDE-055B-4426-AC94-0338BC536BED}" sibTransId="{FDCE525A-9ED8-4EBA-B167-E40FA3F1BF86}"/>
    <dgm:cxn modelId="{140E39D6-94C7-4EC2-86D5-16DBDC7EE446}" type="presOf" srcId="{D3954515-F8DC-46B8-8C8D-5329BB91A6FF}" destId="{2E2CE801-6F5D-41F5-B961-0248DD814AF0}" srcOrd="0" destOrd="0" presId="urn:microsoft.com/office/officeart/2005/8/layout/hierarchy1"/>
    <dgm:cxn modelId="{73B26429-59F9-4A77-AC3A-F4BC6404C724}" srcId="{FE64CA89-0E45-4A06-A135-6DE8970DF449}" destId="{6B0B1BE2-781A-442F-B921-BBEC24CBBCB3}" srcOrd="0" destOrd="0" parTransId="{861DCFEB-0391-481A-ABF1-64BF749DCADE}" sibTransId="{1CDFD512-8DDC-4149-A0EB-FAB5B254CEE0}"/>
    <dgm:cxn modelId="{944BC7D8-8032-43E7-BD20-8A3A42FB1CCE}" srcId="{5C6EC1B7-770F-47E0-8FA3-BED8B813A64A}" destId="{FE64CA89-0E45-4A06-A135-6DE8970DF449}" srcOrd="0" destOrd="0" parTransId="{D3954515-F8DC-46B8-8C8D-5329BB91A6FF}" sibTransId="{FB6828D5-A41F-4647-A69C-DB0F9387C0B9}"/>
    <dgm:cxn modelId="{AF9F34C1-D528-44A7-B6F9-FF333DAE6B6D}" srcId="{7CFF11E2-E9A4-48AD-9F91-9542A3A15F7D}" destId="{A299778D-ED4F-4A42-AABB-B31A11E000AC}" srcOrd="0" destOrd="0" parTransId="{B888425E-576B-4418-977C-4C2E6B0D60D7}" sibTransId="{DA129B30-3E1A-4A32-9D70-F56F8038854C}"/>
    <dgm:cxn modelId="{3D172835-6FCE-4287-80EB-5725B3123D93}" type="presOf" srcId="{F6D87455-D20F-47F6-AF20-838621C9E9A7}" destId="{A7608238-DD31-4CB8-9088-20193D0DEBA8}" srcOrd="0" destOrd="0" presId="urn:microsoft.com/office/officeart/2005/8/layout/hierarchy1"/>
    <dgm:cxn modelId="{C3690522-E857-4B88-8810-539604ACBAB9}" type="presOf" srcId="{343BE474-37EB-40EF-B3F9-63FA6736FA11}" destId="{665DDF87-C894-4AB2-B833-8DE861A354C2}" srcOrd="0" destOrd="0" presId="urn:microsoft.com/office/officeart/2005/8/layout/hierarchy1"/>
    <dgm:cxn modelId="{AEB07107-21E3-4140-90B2-960DB04890CE}" type="presOf" srcId="{4786B1DD-0840-4FBC-A406-22D83434E558}" destId="{185EF2E5-CDA6-4E23-A4DB-71F8089D1436}" srcOrd="0" destOrd="0" presId="urn:microsoft.com/office/officeart/2005/8/layout/hierarchy1"/>
    <dgm:cxn modelId="{26938CA0-FC7E-457D-A33D-60E844D33782}" type="presOf" srcId="{861DCFEB-0391-481A-ABF1-64BF749DCADE}" destId="{50E588E9-6536-4808-BEC8-4DCFA042C8F4}" srcOrd="0" destOrd="0" presId="urn:microsoft.com/office/officeart/2005/8/layout/hierarchy1"/>
    <dgm:cxn modelId="{0209B1C6-1EE2-4277-911C-845988FC0CC5}" type="presOf" srcId="{FE64CA89-0E45-4A06-A135-6DE8970DF449}" destId="{9D10231F-A02F-43E4-BA1D-46877056E164}" srcOrd="0" destOrd="0" presId="urn:microsoft.com/office/officeart/2005/8/layout/hierarchy1"/>
    <dgm:cxn modelId="{1E28BCD8-F0D2-4703-881B-C1958BA3A3D6}" type="presOf" srcId="{BCD523E5-16C6-402B-A650-9B556583FF57}" destId="{981B1107-2290-46EB-BD88-565F8DEA3E51}" srcOrd="0" destOrd="0" presId="urn:microsoft.com/office/officeart/2005/8/layout/hierarchy1"/>
    <dgm:cxn modelId="{6EAA5D87-1022-4187-8B8D-3AE933F78957}" type="presOf" srcId="{D4D8B47F-5640-46C0-B103-33FC97FA7107}" destId="{57003846-2B8B-4835-B9BA-6BD7F92BC0C9}" srcOrd="0" destOrd="0" presId="urn:microsoft.com/office/officeart/2005/8/layout/hierarchy1"/>
    <dgm:cxn modelId="{3735E9C6-B94B-4437-826A-251D48BC3FDC}" srcId="{343BE474-37EB-40EF-B3F9-63FA6736FA11}" destId="{7CFF11E2-E9A4-48AD-9F91-9542A3A15F7D}" srcOrd="0" destOrd="0" parTransId="{BCD523E5-16C6-402B-A650-9B556583FF57}" sibTransId="{AA1B62D1-795D-4467-AA4C-F29B1201B54F}"/>
    <dgm:cxn modelId="{07B26688-C826-4B59-88E0-949F9B227884}" srcId="{8DDB76CF-DB28-4B4C-99FC-B09447C4A552}" destId="{343BE474-37EB-40EF-B3F9-63FA6736FA11}" srcOrd="0" destOrd="0" parTransId="{73FE9889-376C-4A79-81B8-75053FFBE551}" sibTransId="{8AD67931-736A-4D36-9E63-B8ABFB72E6F2}"/>
    <dgm:cxn modelId="{F9C907CB-21C5-4772-A745-23B25944AB04}" type="presOf" srcId="{01A9CE22-9572-48E0-A35F-48DBA2FFDEE1}" destId="{50A4EBE4-6C0C-455D-B57D-94FDE1124912}" srcOrd="0" destOrd="0" presId="urn:microsoft.com/office/officeart/2005/8/layout/hierarchy1"/>
    <dgm:cxn modelId="{1FA536B0-B7B5-4065-8D75-E66E75C3300D}" type="presOf" srcId="{8DDB76CF-DB28-4B4C-99FC-B09447C4A552}" destId="{36E47B93-1692-4805-9ADC-2AFE26F6C3C5}" srcOrd="0" destOrd="0" presId="urn:microsoft.com/office/officeart/2005/8/layout/hierarchy1"/>
    <dgm:cxn modelId="{212E8F53-8AD4-442F-AF3F-0BEDA081D021}" srcId="{8DDB76CF-DB28-4B4C-99FC-B09447C4A552}" destId="{07D923D3-69D6-40B9-BA64-2C1A0E6AA417}" srcOrd="1" destOrd="0" parTransId="{B28B9A74-7503-4A1C-9492-27825554BE99}" sibTransId="{3DAE9F55-EE01-4EAB-A423-B3637CBDFCB3}"/>
    <dgm:cxn modelId="{7415CB1C-17EA-49D1-9D74-DD4099A3489C}" type="presOf" srcId="{A537FE53-89F4-446C-97CF-63ED610D67AF}" destId="{569AEA7C-797A-4C5B-8692-72EB02421110}" srcOrd="0" destOrd="0" presId="urn:microsoft.com/office/officeart/2005/8/layout/hierarchy1"/>
    <dgm:cxn modelId="{408FA58C-99B5-47CC-AE93-61100F9C28AB}" type="presOf" srcId="{07D923D3-69D6-40B9-BA64-2C1A0E6AA417}" destId="{FA30F296-4683-4024-96BD-B7B847FC1FD0}" srcOrd="0" destOrd="0" presId="urn:microsoft.com/office/officeart/2005/8/layout/hierarchy1"/>
    <dgm:cxn modelId="{1EC1D2FF-B161-427C-AC26-12CC905CE8D1}" type="presOf" srcId="{39D78CF8-F4F8-4CF0-BA6D-E003A2A4A792}" destId="{5AFC172A-0C2B-4097-8753-BED409707A94}" srcOrd="0" destOrd="0" presId="urn:microsoft.com/office/officeart/2005/8/layout/hierarchy1"/>
    <dgm:cxn modelId="{78694945-C478-4D79-BBFB-25139E4F5F42}" type="presParOf" srcId="{36E47B93-1692-4805-9ADC-2AFE26F6C3C5}" destId="{FD7433FE-2D8B-4FFF-B724-82F9134C9397}" srcOrd="0" destOrd="0" presId="urn:microsoft.com/office/officeart/2005/8/layout/hierarchy1"/>
    <dgm:cxn modelId="{AE7F10D9-8804-4B4A-B1B5-0258512238CA}" type="presParOf" srcId="{FD7433FE-2D8B-4FFF-B724-82F9134C9397}" destId="{7C7ED724-61E3-4D09-85C9-E13CB6F14C23}" srcOrd="0" destOrd="0" presId="urn:microsoft.com/office/officeart/2005/8/layout/hierarchy1"/>
    <dgm:cxn modelId="{57EC9E11-BA6F-43A0-9A42-A1C439CA50F2}" type="presParOf" srcId="{7C7ED724-61E3-4D09-85C9-E13CB6F14C23}" destId="{A6C963FB-07DC-4A56-A5AF-6A2981F55CB1}" srcOrd="0" destOrd="0" presId="urn:microsoft.com/office/officeart/2005/8/layout/hierarchy1"/>
    <dgm:cxn modelId="{200A75B1-42DE-411F-A81D-AD65F3A1E5D7}" type="presParOf" srcId="{7C7ED724-61E3-4D09-85C9-E13CB6F14C23}" destId="{665DDF87-C894-4AB2-B833-8DE861A354C2}" srcOrd="1" destOrd="0" presId="urn:microsoft.com/office/officeart/2005/8/layout/hierarchy1"/>
    <dgm:cxn modelId="{024F223C-ECBB-4904-8ED7-4483EBB3E423}" type="presParOf" srcId="{FD7433FE-2D8B-4FFF-B724-82F9134C9397}" destId="{936F45E1-4432-401A-AA5D-DDDC5A70FBC8}" srcOrd="1" destOrd="0" presId="urn:microsoft.com/office/officeart/2005/8/layout/hierarchy1"/>
    <dgm:cxn modelId="{EBFC1DD0-FD98-47A7-8462-A56AE2D852AF}" type="presParOf" srcId="{936F45E1-4432-401A-AA5D-DDDC5A70FBC8}" destId="{981B1107-2290-46EB-BD88-565F8DEA3E51}" srcOrd="0" destOrd="0" presId="urn:microsoft.com/office/officeart/2005/8/layout/hierarchy1"/>
    <dgm:cxn modelId="{5AF190A6-814A-4237-B55B-78ED0E903A52}" type="presParOf" srcId="{936F45E1-4432-401A-AA5D-DDDC5A70FBC8}" destId="{1EF98C2E-9D31-45E4-B30D-507A20536629}" srcOrd="1" destOrd="0" presId="urn:microsoft.com/office/officeart/2005/8/layout/hierarchy1"/>
    <dgm:cxn modelId="{D564AF29-421F-4A8F-84FE-BA5E2B6E708E}" type="presParOf" srcId="{1EF98C2E-9D31-45E4-B30D-507A20536629}" destId="{ABF7F3CD-02B7-47B7-B305-F55932FE2158}" srcOrd="0" destOrd="0" presId="urn:microsoft.com/office/officeart/2005/8/layout/hierarchy1"/>
    <dgm:cxn modelId="{D910CB61-7EC1-423D-91C5-3D4A6C214EB3}" type="presParOf" srcId="{ABF7F3CD-02B7-47B7-B305-F55932FE2158}" destId="{995CEED9-FA8F-4F49-87D5-3EC73938A32C}" srcOrd="0" destOrd="0" presId="urn:microsoft.com/office/officeart/2005/8/layout/hierarchy1"/>
    <dgm:cxn modelId="{0831F591-7966-44BC-B2D7-48A490548CFA}" type="presParOf" srcId="{ABF7F3CD-02B7-47B7-B305-F55932FE2158}" destId="{DA8E1CB2-5BB4-41C0-AF7E-8EA9B6D32A75}" srcOrd="1" destOrd="0" presId="urn:microsoft.com/office/officeart/2005/8/layout/hierarchy1"/>
    <dgm:cxn modelId="{82F0FEE5-5E2E-4F31-8491-EB9BDC61FC7E}" type="presParOf" srcId="{1EF98C2E-9D31-45E4-B30D-507A20536629}" destId="{181F26F1-8331-4B92-B22F-7F8FC9C9F898}" srcOrd="1" destOrd="0" presId="urn:microsoft.com/office/officeart/2005/8/layout/hierarchy1"/>
    <dgm:cxn modelId="{3DA41DD3-CDD3-4AE5-88B2-0C96AEA6C14D}" type="presParOf" srcId="{181F26F1-8331-4B92-B22F-7F8FC9C9F898}" destId="{A4E4D288-627B-4E30-917D-07C77849571A}" srcOrd="0" destOrd="0" presId="urn:microsoft.com/office/officeart/2005/8/layout/hierarchy1"/>
    <dgm:cxn modelId="{81674982-89D2-45E7-9F97-E46D6AC795EE}" type="presParOf" srcId="{181F26F1-8331-4B92-B22F-7F8FC9C9F898}" destId="{BF67954A-648B-45B7-BB87-1A8FAA50A4F2}" srcOrd="1" destOrd="0" presId="urn:microsoft.com/office/officeart/2005/8/layout/hierarchy1"/>
    <dgm:cxn modelId="{5651613B-46AC-4B50-9782-FF566A76428A}" type="presParOf" srcId="{BF67954A-648B-45B7-BB87-1A8FAA50A4F2}" destId="{1EE8F376-C2E6-4839-A2F6-76943E95640F}" srcOrd="0" destOrd="0" presId="urn:microsoft.com/office/officeart/2005/8/layout/hierarchy1"/>
    <dgm:cxn modelId="{91FE25CF-CCA6-435B-A074-AF4A5D4E5F07}" type="presParOf" srcId="{1EE8F376-C2E6-4839-A2F6-76943E95640F}" destId="{9895164F-D6C5-49E3-8927-80F700B5C9CC}" srcOrd="0" destOrd="0" presId="urn:microsoft.com/office/officeart/2005/8/layout/hierarchy1"/>
    <dgm:cxn modelId="{F0347A65-5F3C-4049-AE12-7E29D43E92E4}" type="presParOf" srcId="{1EE8F376-C2E6-4839-A2F6-76943E95640F}" destId="{04608602-FE7A-4395-9876-FAE44CCEC81E}" srcOrd="1" destOrd="0" presId="urn:microsoft.com/office/officeart/2005/8/layout/hierarchy1"/>
    <dgm:cxn modelId="{AFCB2320-F5AD-4493-A380-9F5A5300A641}" type="presParOf" srcId="{BF67954A-648B-45B7-BB87-1A8FAA50A4F2}" destId="{E24AEE5B-D360-4C16-8970-D4C9EFBA7F5D}" srcOrd="1" destOrd="0" presId="urn:microsoft.com/office/officeart/2005/8/layout/hierarchy1"/>
    <dgm:cxn modelId="{84BD46AF-3917-4537-9E7B-1E1D76FE2436}" type="presParOf" srcId="{E24AEE5B-D360-4C16-8970-D4C9EFBA7F5D}" destId="{5DD1A506-C063-4896-90AE-7E9992450DF8}" srcOrd="0" destOrd="0" presId="urn:microsoft.com/office/officeart/2005/8/layout/hierarchy1"/>
    <dgm:cxn modelId="{C7EEED2A-4B76-4276-8619-0C4B237A62A7}" type="presParOf" srcId="{E24AEE5B-D360-4C16-8970-D4C9EFBA7F5D}" destId="{191F4534-6820-495C-B5C3-E334AB594F18}" srcOrd="1" destOrd="0" presId="urn:microsoft.com/office/officeart/2005/8/layout/hierarchy1"/>
    <dgm:cxn modelId="{396B3FCF-7F3C-4FD6-9F30-8D3391F7488F}" type="presParOf" srcId="{191F4534-6820-495C-B5C3-E334AB594F18}" destId="{103DFD45-AB59-4C1E-8042-EB9BBE5ADD16}" srcOrd="0" destOrd="0" presId="urn:microsoft.com/office/officeart/2005/8/layout/hierarchy1"/>
    <dgm:cxn modelId="{42552B86-474B-46CF-9758-8210D5EEA69F}" type="presParOf" srcId="{103DFD45-AB59-4C1E-8042-EB9BBE5ADD16}" destId="{1EB487A0-7C87-4A32-8A8B-ED356DF539AC}" srcOrd="0" destOrd="0" presId="urn:microsoft.com/office/officeart/2005/8/layout/hierarchy1"/>
    <dgm:cxn modelId="{2D2B65D8-3334-4030-BA84-3D4572DC790B}" type="presParOf" srcId="{103DFD45-AB59-4C1E-8042-EB9BBE5ADD16}" destId="{569AEA7C-797A-4C5B-8692-72EB02421110}" srcOrd="1" destOrd="0" presId="urn:microsoft.com/office/officeart/2005/8/layout/hierarchy1"/>
    <dgm:cxn modelId="{690DFB44-7D12-4106-928E-BE0486122C29}" type="presParOf" srcId="{191F4534-6820-495C-B5C3-E334AB594F18}" destId="{92A96419-AE1D-4CB8-8BFA-94A1E214CABD}" srcOrd="1" destOrd="0" presId="urn:microsoft.com/office/officeart/2005/8/layout/hierarchy1"/>
    <dgm:cxn modelId="{7485E7F4-7ACE-4EA6-A3F0-F41CA29A4D6F}" type="presParOf" srcId="{E24AEE5B-D360-4C16-8970-D4C9EFBA7F5D}" destId="{185EF2E5-CDA6-4E23-A4DB-71F8089D1436}" srcOrd="2" destOrd="0" presId="urn:microsoft.com/office/officeart/2005/8/layout/hierarchy1"/>
    <dgm:cxn modelId="{A830BB30-78D1-45EB-A8A3-322AE406E3C5}" type="presParOf" srcId="{E24AEE5B-D360-4C16-8970-D4C9EFBA7F5D}" destId="{89682553-4CDB-4864-90E6-D7EFD46D8C5B}" srcOrd="3" destOrd="0" presId="urn:microsoft.com/office/officeart/2005/8/layout/hierarchy1"/>
    <dgm:cxn modelId="{4A7CB00B-56C9-4E6B-90C1-5AECFA248ADF}" type="presParOf" srcId="{89682553-4CDB-4864-90E6-D7EFD46D8C5B}" destId="{F7615DEA-5A1B-4D0C-B310-354AA76CF6EF}" srcOrd="0" destOrd="0" presId="urn:microsoft.com/office/officeart/2005/8/layout/hierarchy1"/>
    <dgm:cxn modelId="{A8614667-5DF1-4031-A0A8-D33341F8B57D}" type="presParOf" srcId="{F7615DEA-5A1B-4D0C-B310-354AA76CF6EF}" destId="{5EF5CD44-5096-42A8-9A1B-305584BDB9DA}" srcOrd="0" destOrd="0" presId="urn:microsoft.com/office/officeart/2005/8/layout/hierarchy1"/>
    <dgm:cxn modelId="{F1A5CF64-3D5E-4433-BE88-385B564227A1}" type="presParOf" srcId="{F7615DEA-5A1B-4D0C-B310-354AA76CF6EF}" destId="{A7608238-DD31-4CB8-9088-20193D0DEBA8}" srcOrd="1" destOrd="0" presId="urn:microsoft.com/office/officeart/2005/8/layout/hierarchy1"/>
    <dgm:cxn modelId="{C7696D7C-7568-4D5E-BBFF-7CC41E18478C}" type="presParOf" srcId="{89682553-4CDB-4864-90E6-D7EFD46D8C5B}" destId="{9A804E3A-F241-4A8B-9E0C-A24F99708237}" srcOrd="1" destOrd="0" presId="urn:microsoft.com/office/officeart/2005/8/layout/hierarchy1"/>
    <dgm:cxn modelId="{3218305D-EDAE-46FB-96AD-707DDB041FCC}" type="presParOf" srcId="{E24AEE5B-D360-4C16-8970-D4C9EFBA7F5D}" destId="{D7EA7524-B209-45A4-90F4-9C455F6A6F2E}" srcOrd="4" destOrd="0" presId="urn:microsoft.com/office/officeart/2005/8/layout/hierarchy1"/>
    <dgm:cxn modelId="{62140BF8-9CE3-4ADF-9A43-4A6FA7A49167}" type="presParOf" srcId="{E24AEE5B-D360-4C16-8970-D4C9EFBA7F5D}" destId="{45D90A8D-F305-4B77-87D2-E2834931FF5B}" srcOrd="5" destOrd="0" presId="urn:microsoft.com/office/officeart/2005/8/layout/hierarchy1"/>
    <dgm:cxn modelId="{2BCC9D87-27E5-423A-AF8D-3110098FACE8}" type="presParOf" srcId="{45D90A8D-F305-4B77-87D2-E2834931FF5B}" destId="{AFDF2E68-CF0C-4406-96FC-2C68CCB81675}" srcOrd="0" destOrd="0" presId="urn:microsoft.com/office/officeart/2005/8/layout/hierarchy1"/>
    <dgm:cxn modelId="{F1D01772-FEF7-45C9-A34F-84D8E885CE43}" type="presParOf" srcId="{AFDF2E68-CF0C-4406-96FC-2C68CCB81675}" destId="{B193AB72-2F0F-4C6A-B5AB-E8AAFEE8D68E}" srcOrd="0" destOrd="0" presId="urn:microsoft.com/office/officeart/2005/8/layout/hierarchy1"/>
    <dgm:cxn modelId="{4BB7736F-5855-4BAF-B98B-9D1B8D6032FE}" type="presParOf" srcId="{AFDF2E68-CF0C-4406-96FC-2C68CCB81675}" destId="{3267BCB9-2CB0-4397-8477-3E9D9F2C3F94}" srcOrd="1" destOrd="0" presId="urn:microsoft.com/office/officeart/2005/8/layout/hierarchy1"/>
    <dgm:cxn modelId="{1F6EB782-591F-4C4B-8257-AB3DFEAADEA8}" type="presParOf" srcId="{45D90A8D-F305-4B77-87D2-E2834931FF5B}" destId="{5A4ED4E9-E9CC-4627-8DDD-DDADB2FFCF4F}" srcOrd="1" destOrd="0" presId="urn:microsoft.com/office/officeart/2005/8/layout/hierarchy1"/>
    <dgm:cxn modelId="{728090E9-F517-4907-9AD7-B687E3529224}" type="presParOf" srcId="{E24AEE5B-D360-4C16-8970-D4C9EFBA7F5D}" destId="{50A4EBE4-6C0C-455D-B57D-94FDE1124912}" srcOrd="6" destOrd="0" presId="urn:microsoft.com/office/officeart/2005/8/layout/hierarchy1"/>
    <dgm:cxn modelId="{2A069D7F-B3C3-490F-9F67-B9FF5090F497}" type="presParOf" srcId="{E24AEE5B-D360-4C16-8970-D4C9EFBA7F5D}" destId="{9F0E6509-230C-4FAE-A8FE-F3A5D03DC3A8}" srcOrd="7" destOrd="0" presId="urn:microsoft.com/office/officeart/2005/8/layout/hierarchy1"/>
    <dgm:cxn modelId="{E9DC9F33-9763-4625-9E71-04FB6CDBBB17}" type="presParOf" srcId="{9F0E6509-230C-4FAE-A8FE-F3A5D03DC3A8}" destId="{3722E2F8-EA62-4FD2-B7A7-81258FF5FC65}" srcOrd="0" destOrd="0" presId="urn:microsoft.com/office/officeart/2005/8/layout/hierarchy1"/>
    <dgm:cxn modelId="{C554F7BA-EBFA-4D7D-A266-7564779C1EEA}" type="presParOf" srcId="{3722E2F8-EA62-4FD2-B7A7-81258FF5FC65}" destId="{CA99104D-AA7E-438E-B802-C7029A95CF51}" srcOrd="0" destOrd="0" presId="urn:microsoft.com/office/officeart/2005/8/layout/hierarchy1"/>
    <dgm:cxn modelId="{BA2B8615-5B75-447D-98BB-73721485E21D}" type="presParOf" srcId="{3722E2F8-EA62-4FD2-B7A7-81258FF5FC65}" destId="{5AFC172A-0C2B-4097-8753-BED409707A94}" srcOrd="1" destOrd="0" presId="urn:microsoft.com/office/officeart/2005/8/layout/hierarchy1"/>
    <dgm:cxn modelId="{7D4D863A-BD51-46F7-8A47-49B79F1E94F0}" type="presParOf" srcId="{9F0E6509-230C-4FAE-A8FE-F3A5D03DC3A8}" destId="{8084C35E-3634-4378-A507-3591674921AD}" srcOrd="1" destOrd="0" presId="urn:microsoft.com/office/officeart/2005/8/layout/hierarchy1"/>
    <dgm:cxn modelId="{B229D480-EB67-41F4-9625-881C01FDA7F2}" type="presParOf" srcId="{181F26F1-8331-4B92-B22F-7F8FC9C9F898}" destId="{57003846-2B8B-4835-B9BA-6BD7F92BC0C9}" srcOrd="2" destOrd="0" presId="urn:microsoft.com/office/officeart/2005/8/layout/hierarchy1"/>
    <dgm:cxn modelId="{FAC9001D-47F7-4135-B8B6-607AB3A83F3B}" type="presParOf" srcId="{181F26F1-8331-4B92-B22F-7F8FC9C9F898}" destId="{2E795019-42F6-4658-9B24-084D8F0CD1CB}" srcOrd="3" destOrd="0" presId="urn:microsoft.com/office/officeart/2005/8/layout/hierarchy1"/>
    <dgm:cxn modelId="{1B72AF02-BEA5-4893-9B68-03207B6BF5B9}" type="presParOf" srcId="{2E795019-42F6-4658-9B24-084D8F0CD1CB}" destId="{741403A5-940E-48DF-B8C2-A1C09B90E7DC}" srcOrd="0" destOrd="0" presId="urn:microsoft.com/office/officeart/2005/8/layout/hierarchy1"/>
    <dgm:cxn modelId="{125485E4-EC10-4F1E-9CC4-048B03A57801}" type="presParOf" srcId="{741403A5-940E-48DF-B8C2-A1C09B90E7DC}" destId="{B6FAB76A-4D61-4FBB-8B1F-D34A9CED217F}" srcOrd="0" destOrd="0" presId="urn:microsoft.com/office/officeart/2005/8/layout/hierarchy1"/>
    <dgm:cxn modelId="{86ED9943-A16F-4599-A04D-37A8A1D7601B}" type="presParOf" srcId="{741403A5-940E-48DF-B8C2-A1C09B90E7DC}" destId="{9F1A1A39-B980-4EB6-BC5D-93EFD6F1E8A1}" srcOrd="1" destOrd="0" presId="urn:microsoft.com/office/officeart/2005/8/layout/hierarchy1"/>
    <dgm:cxn modelId="{D67C54CF-0441-41CE-849E-56B588E40BFF}" type="presParOf" srcId="{2E795019-42F6-4658-9B24-084D8F0CD1CB}" destId="{816B3F94-B11E-465A-90CB-99FA4FA9DE82}" srcOrd="1" destOrd="0" presId="urn:microsoft.com/office/officeart/2005/8/layout/hierarchy1"/>
    <dgm:cxn modelId="{4B647237-6CBC-45A7-AE35-5070AB7110FD}" type="presParOf" srcId="{816B3F94-B11E-465A-90CB-99FA4FA9DE82}" destId="{2E2CE801-6F5D-41F5-B961-0248DD814AF0}" srcOrd="0" destOrd="0" presId="urn:microsoft.com/office/officeart/2005/8/layout/hierarchy1"/>
    <dgm:cxn modelId="{1338CEA1-BD0B-499F-AFDF-87D19865999D}" type="presParOf" srcId="{816B3F94-B11E-465A-90CB-99FA4FA9DE82}" destId="{99656DBA-2DAE-417F-9C35-E80208DA5FEF}" srcOrd="1" destOrd="0" presId="urn:microsoft.com/office/officeart/2005/8/layout/hierarchy1"/>
    <dgm:cxn modelId="{58E7A872-A548-4141-994F-F347578BDB58}" type="presParOf" srcId="{99656DBA-2DAE-417F-9C35-E80208DA5FEF}" destId="{6A46D14B-17E1-4D18-BBCB-6F60FB82E61A}" srcOrd="0" destOrd="0" presId="urn:microsoft.com/office/officeart/2005/8/layout/hierarchy1"/>
    <dgm:cxn modelId="{E3FEA72A-3E7F-4417-9D03-831FF6354E23}" type="presParOf" srcId="{6A46D14B-17E1-4D18-BBCB-6F60FB82E61A}" destId="{F9011FA5-8467-47C5-8DB7-5279BA1B311C}" srcOrd="0" destOrd="0" presId="urn:microsoft.com/office/officeart/2005/8/layout/hierarchy1"/>
    <dgm:cxn modelId="{FC50176B-F8D0-4A27-96AA-47ED4D65A1F1}" type="presParOf" srcId="{6A46D14B-17E1-4D18-BBCB-6F60FB82E61A}" destId="{9D10231F-A02F-43E4-BA1D-46877056E164}" srcOrd="1" destOrd="0" presId="urn:microsoft.com/office/officeart/2005/8/layout/hierarchy1"/>
    <dgm:cxn modelId="{24218B7B-8E2F-4C1D-B13A-CDE0B5E424BF}" type="presParOf" srcId="{99656DBA-2DAE-417F-9C35-E80208DA5FEF}" destId="{D92903EA-5C70-41F0-A3EE-06268A5661AE}" srcOrd="1" destOrd="0" presId="urn:microsoft.com/office/officeart/2005/8/layout/hierarchy1"/>
    <dgm:cxn modelId="{BE831971-BF60-4C13-B446-19CD05A3D781}" type="presParOf" srcId="{D92903EA-5C70-41F0-A3EE-06268A5661AE}" destId="{50E588E9-6536-4808-BEC8-4DCFA042C8F4}" srcOrd="0" destOrd="0" presId="urn:microsoft.com/office/officeart/2005/8/layout/hierarchy1"/>
    <dgm:cxn modelId="{E97F8B98-2EEC-42D9-8A33-5FBFC7F9A933}" type="presParOf" srcId="{D92903EA-5C70-41F0-A3EE-06268A5661AE}" destId="{15341437-4A24-4737-9074-F9644940A0AB}" srcOrd="1" destOrd="0" presId="urn:microsoft.com/office/officeart/2005/8/layout/hierarchy1"/>
    <dgm:cxn modelId="{B779C845-3D3B-49A5-8568-F4111C22BDA8}" type="presParOf" srcId="{15341437-4A24-4737-9074-F9644940A0AB}" destId="{80B5E86D-E41E-4696-8855-FE5E48BE6246}" srcOrd="0" destOrd="0" presId="urn:microsoft.com/office/officeart/2005/8/layout/hierarchy1"/>
    <dgm:cxn modelId="{68E5C75D-8B77-4631-A469-743B9D92BC4E}" type="presParOf" srcId="{80B5E86D-E41E-4696-8855-FE5E48BE6246}" destId="{1C27364E-5011-4CC0-B59D-00F106BC9682}" srcOrd="0" destOrd="0" presId="urn:microsoft.com/office/officeart/2005/8/layout/hierarchy1"/>
    <dgm:cxn modelId="{0293AFC0-D4C7-44DA-B2BA-0BE2FFAA02E9}" type="presParOf" srcId="{80B5E86D-E41E-4696-8855-FE5E48BE6246}" destId="{FCA17904-5E6C-44AC-93C7-41B81607FFDF}" srcOrd="1" destOrd="0" presId="urn:microsoft.com/office/officeart/2005/8/layout/hierarchy1"/>
    <dgm:cxn modelId="{E3D75CD4-3580-4FE7-9722-A2437E72636E}" type="presParOf" srcId="{15341437-4A24-4737-9074-F9644940A0AB}" destId="{90558DB9-F208-476C-A076-F6EBBD69AB2E}" srcOrd="1" destOrd="0" presId="urn:microsoft.com/office/officeart/2005/8/layout/hierarchy1"/>
    <dgm:cxn modelId="{A0E0283E-F54E-4970-8DCE-2BBED3455CC3}" type="presParOf" srcId="{36E47B93-1692-4805-9ADC-2AFE26F6C3C5}" destId="{9D9D7056-103F-42B0-98EF-B40FD6110759}" srcOrd="1" destOrd="0" presId="urn:microsoft.com/office/officeart/2005/8/layout/hierarchy1"/>
    <dgm:cxn modelId="{D40521B4-17C8-40C8-8CB0-6CD2E9F85F41}" type="presParOf" srcId="{9D9D7056-103F-42B0-98EF-B40FD6110759}" destId="{1BF7C373-6ED6-4AB6-A13B-8DE7A5AEEA0A}" srcOrd="0" destOrd="0" presId="urn:microsoft.com/office/officeart/2005/8/layout/hierarchy1"/>
    <dgm:cxn modelId="{B4B4368E-2E2C-4A3F-A0D8-EB5B0A6264C8}" type="presParOf" srcId="{1BF7C373-6ED6-4AB6-A13B-8DE7A5AEEA0A}" destId="{277537C9-A843-4B07-8188-542C53ACF687}" srcOrd="0" destOrd="0" presId="urn:microsoft.com/office/officeart/2005/8/layout/hierarchy1"/>
    <dgm:cxn modelId="{1BBB7991-A23C-4B0A-A339-AA185C4AADC7}" type="presParOf" srcId="{1BF7C373-6ED6-4AB6-A13B-8DE7A5AEEA0A}" destId="{FA30F296-4683-4024-96BD-B7B847FC1FD0}" srcOrd="1" destOrd="0" presId="urn:microsoft.com/office/officeart/2005/8/layout/hierarchy1"/>
    <dgm:cxn modelId="{98901E62-4613-4084-916B-5FB68D969735}" type="presParOf" srcId="{9D9D7056-103F-42B0-98EF-B40FD6110759}" destId="{92181D7C-CE1B-4FFB-812F-1154D72CC52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DDB76CF-DB28-4B4C-99FC-B09447C4A552}" type="doc">
      <dgm:prSet loTypeId="urn:microsoft.com/office/officeart/2005/8/layout/hierarchy1" loCatId="hierarchy" qsTypeId="urn:microsoft.com/office/officeart/2005/8/quickstyle/3d8" qsCatId="3D" csTypeId="urn:microsoft.com/office/officeart/2005/8/colors/accent1_2" csCatId="accent1" phldr="1"/>
      <dgm:spPr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</dgm:spPr>
      <dgm:t>
        <a:bodyPr/>
        <a:lstStyle/>
        <a:p>
          <a:endParaRPr lang="es-ES"/>
        </a:p>
      </dgm:t>
    </dgm:pt>
    <dgm:pt modelId="{74B0AFBE-E492-45A1-85A8-073FD9812892}">
      <dgm:prSet/>
      <dgm:spPr/>
      <dgm:t>
        <a:bodyPr/>
        <a:lstStyle/>
        <a:p>
          <a:r>
            <a:rPr lang="es-ES" dirty="0" smtClean="0"/>
            <a:t>Radiculopatía</a:t>
          </a:r>
        </a:p>
      </dgm:t>
    </dgm:pt>
    <dgm:pt modelId="{44D6E2D6-454F-4CAF-979E-97DBD992F425}" type="parTrans" cxnId="{FFE2A751-9405-4752-B352-2B9FFE99A1F9}">
      <dgm:prSet/>
      <dgm:spPr/>
      <dgm:t>
        <a:bodyPr/>
        <a:lstStyle/>
        <a:p>
          <a:endParaRPr lang="es-ES" dirty="0"/>
        </a:p>
      </dgm:t>
    </dgm:pt>
    <dgm:pt modelId="{AD2C5D2C-0A9A-42E2-B37A-D1F566C28518}" type="sibTrans" cxnId="{FFE2A751-9405-4752-B352-2B9FFE99A1F9}">
      <dgm:prSet/>
      <dgm:spPr/>
      <dgm:t>
        <a:bodyPr/>
        <a:lstStyle/>
        <a:p>
          <a:endParaRPr lang="es-ES"/>
        </a:p>
      </dgm:t>
    </dgm:pt>
    <dgm:pt modelId="{90F51BB2-FBDF-4CF0-9158-DC8DD1239107}">
      <dgm:prSet/>
      <dgm:spPr/>
      <dgm:t>
        <a:bodyPr/>
        <a:lstStyle/>
        <a:p>
          <a:r>
            <a:rPr lang="es-ES" dirty="0" smtClean="0"/>
            <a:t>Plexopatía</a:t>
          </a:r>
          <a:endParaRPr lang="es-ES" dirty="0"/>
        </a:p>
      </dgm:t>
    </dgm:pt>
    <dgm:pt modelId="{1110858B-F488-4DBD-87BB-C0326F8275B2}" type="parTrans" cxnId="{6A3C9C2A-C449-4B1D-85DF-21D85E508E38}">
      <dgm:prSet/>
      <dgm:spPr/>
      <dgm:t>
        <a:bodyPr/>
        <a:lstStyle/>
        <a:p>
          <a:endParaRPr lang="es-ES" dirty="0"/>
        </a:p>
      </dgm:t>
    </dgm:pt>
    <dgm:pt modelId="{AB48E1C8-AF60-499B-B01A-3474C6E3C5DF}" type="sibTrans" cxnId="{6A3C9C2A-C449-4B1D-85DF-21D85E508E38}">
      <dgm:prSet/>
      <dgm:spPr/>
      <dgm:t>
        <a:bodyPr/>
        <a:lstStyle/>
        <a:p>
          <a:endParaRPr lang="es-ES"/>
        </a:p>
      </dgm:t>
    </dgm:pt>
    <dgm:pt modelId="{7F19F645-6221-44E6-8C43-A78B72BB87ED}">
      <dgm:prSet/>
      <dgm:spPr/>
      <dgm:t>
        <a:bodyPr/>
        <a:lstStyle/>
        <a:p>
          <a:r>
            <a:rPr lang="es-ES" dirty="0" smtClean="0"/>
            <a:t>Mononeuropatía</a:t>
          </a:r>
          <a:endParaRPr lang="es-ES" dirty="0"/>
        </a:p>
      </dgm:t>
    </dgm:pt>
    <dgm:pt modelId="{EE33E064-3E29-49F2-9F0C-592B6C5557BB}" type="parTrans" cxnId="{0A6893AC-352A-4CDD-A181-EB178D4E7864}">
      <dgm:prSet/>
      <dgm:spPr/>
      <dgm:t>
        <a:bodyPr/>
        <a:lstStyle/>
        <a:p>
          <a:endParaRPr lang="es-ES" dirty="0"/>
        </a:p>
      </dgm:t>
    </dgm:pt>
    <dgm:pt modelId="{0D7DD989-FBD7-4E01-AEC6-78F90D85C3D9}" type="sibTrans" cxnId="{0A6893AC-352A-4CDD-A181-EB178D4E7864}">
      <dgm:prSet/>
      <dgm:spPr/>
      <dgm:t>
        <a:bodyPr/>
        <a:lstStyle/>
        <a:p>
          <a:endParaRPr lang="es-ES"/>
        </a:p>
      </dgm:t>
    </dgm:pt>
    <dgm:pt modelId="{13C5DCC2-187D-4A45-9F15-2ED4D7243DB2}">
      <dgm:prSet/>
      <dgm:spPr/>
      <dgm:t>
        <a:bodyPr/>
        <a:lstStyle/>
        <a:p>
          <a:r>
            <a:rPr lang="es-ES" dirty="0" smtClean="0"/>
            <a:t>Aguda</a:t>
          </a:r>
          <a:endParaRPr lang="es-ES" dirty="0"/>
        </a:p>
      </dgm:t>
    </dgm:pt>
    <dgm:pt modelId="{8238C3BB-5427-4945-AD9E-21894D4465E2}" type="parTrans" cxnId="{B5D4786E-2A6D-49AB-9B71-D4787D43511F}">
      <dgm:prSet/>
      <dgm:spPr/>
      <dgm:t>
        <a:bodyPr/>
        <a:lstStyle/>
        <a:p>
          <a:endParaRPr lang="es-ES" dirty="0"/>
        </a:p>
      </dgm:t>
    </dgm:pt>
    <dgm:pt modelId="{5D3D9736-A33E-4660-B70D-CEF4CF8D73E7}" type="sibTrans" cxnId="{B5D4786E-2A6D-49AB-9B71-D4787D43511F}">
      <dgm:prSet/>
      <dgm:spPr/>
      <dgm:t>
        <a:bodyPr/>
        <a:lstStyle/>
        <a:p>
          <a:endParaRPr lang="es-ES"/>
        </a:p>
      </dgm:t>
    </dgm:pt>
    <dgm:pt modelId="{3EB98749-6979-440C-880C-21EA1900BA7E}">
      <dgm:prSet/>
      <dgm:spPr/>
      <dgm:t>
        <a:bodyPr/>
        <a:lstStyle/>
        <a:p>
          <a:r>
            <a:rPr lang="es-ES" dirty="0" smtClean="0"/>
            <a:t>Crónica</a:t>
          </a:r>
          <a:endParaRPr lang="es-ES" dirty="0"/>
        </a:p>
      </dgm:t>
    </dgm:pt>
    <dgm:pt modelId="{97FD44F3-682D-4361-B58C-2D28F034B9E1}" type="parTrans" cxnId="{A805E685-9CC1-42A5-A59C-E03660FD02CE}">
      <dgm:prSet/>
      <dgm:spPr/>
      <dgm:t>
        <a:bodyPr/>
        <a:lstStyle/>
        <a:p>
          <a:endParaRPr lang="es-ES" dirty="0"/>
        </a:p>
      </dgm:t>
    </dgm:pt>
    <dgm:pt modelId="{F169BA53-8D12-4467-9F7F-8709CE9CA1F8}" type="sibTrans" cxnId="{A805E685-9CC1-42A5-A59C-E03660FD02CE}">
      <dgm:prSet/>
      <dgm:spPr/>
      <dgm:t>
        <a:bodyPr/>
        <a:lstStyle/>
        <a:p>
          <a:endParaRPr lang="es-ES"/>
        </a:p>
      </dgm:t>
    </dgm:pt>
    <dgm:pt modelId="{190CCC09-50F8-4366-86C4-7E63F9F47848}">
      <dgm:prSet/>
      <dgm:spPr/>
      <dgm:t>
        <a:bodyPr/>
        <a:lstStyle/>
        <a:p>
          <a:r>
            <a:rPr lang="es-ES" dirty="0" smtClean="0"/>
            <a:t>Aguda</a:t>
          </a:r>
          <a:endParaRPr lang="es-ES" dirty="0"/>
        </a:p>
      </dgm:t>
    </dgm:pt>
    <dgm:pt modelId="{28E936A1-1E4A-42E6-BF13-06212A64751C}" type="parTrans" cxnId="{3CF0F339-FFE8-429F-B3C3-51633BEC3ECA}">
      <dgm:prSet/>
      <dgm:spPr/>
      <dgm:t>
        <a:bodyPr/>
        <a:lstStyle/>
        <a:p>
          <a:endParaRPr lang="es-ES" dirty="0"/>
        </a:p>
      </dgm:t>
    </dgm:pt>
    <dgm:pt modelId="{79C7442B-4637-40F6-8CF6-E4053DEC1993}" type="sibTrans" cxnId="{3CF0F339-FFE8-429F-B3C3-51633BEC3ECA}">
      <dgm:prSet/>
      <dgm:spPr/>
      <dgm:t>
        <a:bodyPr/>
        <a:lstStyle/>
        <a:p>
          <a:endParaRPr lang="es-ES"/>
        </a:p>
      </dgm:t>
    </dgm:pt>
    <dgm:pt modelId="{E690A6D4-F312-462E-85F4-A4C05E916827}">
      <dgm:prSet/>
      <dgm:spPr/>
      <dgm:t>
        <a:bodyPr/>
        <a:lstStyle/>
        <a:p>
          <a:r>
            <a:rPr lang="es-ES" dirty="0" smtClean="0"/>
            <a:t>Crónica</a:t>
          </a:r>
          <a:endParaRPr lang="es-ES" dirty="0"/>
        </a:p>
      </dgm:t>
    </dgm:pt>
    <dgm:pt modelId="{3CBCB950-9E7B-40EF-897E-4193B21E1604}" type="parTrans" cxnId="{BE7C2920-983C-471F-B4DB-012C5D0ADB9F}">
      <dgm:prSet/>
      <dgm:spPr/>
      <dgm:t>
        <a:bodyPr/>
        <a:lstStyle/>
        <a:p>
          <a:endParaRPr lang="es-ES" dirty="0"/>
        </a:p>
      </dgm:t>
    </dgm:pt>
    <dgm:pt modelId="{193F2381-3597-458E-AE68-A1B130969DDE}" type="sibTrans" cxnId="{BE7C2920-983C-471F-B4DB-012C5D0ADB9F}">
      <dgm:prSet/>
      <dgm:spPr/>
      <dgm:t>
        <a:bodyPr/>
        <a:lstStyle/>
        <a:p>
          <a:endParaRPr lang="es-ES"/>
        </a:p>
      </dgm:t>
    </dgm:pt>
    <dgm:pt modelId="{7F5AFCC0-09C8-43BD-998D-D1C98D170671}">
      <dgm:prSet/>
      <dgm:spPr/>
      <dgm:t>
        <a:bodyPr/>
        <a:lstStyle/>
        <a:p>
          <a:r>
            <a:rPr lang="es-ES" dirty="0" smtClean="0"/>
            <a:t>Aguda</a:t>
          </a:r>
          <a:endParaRPr lang="es-ES" dirty="0"/>
        </a:p>
      </dgm:t>
    </dgm:pt>
    <dgm:pt modelId="{5628727B-7D3C-4D37-977F-E291D23CDE95}" type="parTrans" cxnId="{50251007-6FFC-4F98-A1D3-8897C372969B}">
      <dgm:prSet/>
      <dgm:spPr/>
      <dgm:t>
        <a:bodyPr/>
        <a:lstStyle/>
        <a:p>
          <a:endParaRPr lang="es-ES" dirty="0"/>
        </a:p>
      </dgm:t>
    </dgm:pt>
    <dgm:pt modelId="{A2FBF3C8-CEF5-4ED8-937F-4D58BB73A094}" type="sibTrans" cxnId="{50251007-6FFC-4F98-A1D3-8897C372969B}">
      <dgm:prSet/>
      <dgm:spPr/>
      <dgm:t>
        <a:bodyPr/>
        <a:lstStyle/>
        <a:p>
          <a:endParaRPr lang="es-ES"/>
        </a:p>
      </dgm:t>
    </dgm:pt>
    <dgm:pt modelId="{E291A75E-8ADD-4CD4-BF3C-04800E7FA671}">
      <dgm:prSet/>
      <dgm:spPr/>
      <dgm:t>
        <a:bodyPr/>
        <a:lstStyle/>
        <a:p>
          <a:r>
            <a:rPr lang="es-ES" dirty="0" smtClean="0"/>
            <a:t>Crónica</a:t>
          </a:r>
          <a:endParaRPr lang="es-ES" dirty="0"/>
        </a:p>
      </dgm:t>
    </dgm:pt>
    <dgm:pt modelId="{EB06B935-891C-4CA4-864D-DF5D3893C6DE}" type="parTrans" cxnId="{F92537D4-1598-4A7A-83C7-2D33CCE3A81E}">
      <dgm:prSet/>
      <dgm:spPr/>
      <dgm:t>
        <a:bodyPr/>
        <a:lstStyle/>
        <a:p>
          <a:endParaRPr lang="es-ES" dirty="0"/>
        </a:p>
      </dgm:t>
    </dgm:pt>
    <dgm:pt modelId="{B10FFB9A-347C-4CB3-8F43-7BE7A28BC8CB}" type="sibTrans" cxnId="{F92537D4-1598-4A7A-83C7-2D33CCE3A81E}">
      <dgm:prSet/>
      <dgm:spPr/>
      <dgm:t>
        <a:bodyPr/>
        <a:lstStyle/>
        <a:p>
          <a:endParaRPr lang="es-ES"/>
        </a:p>
      </dgm:t>
    </dgm:pt>
    <dgm:pt modelId="{7059C523-4A71-49ED-B292-A293CEB04133}">
      <dgm:prSet/>
      <dgm:spPr/>
      <dgm:t>
        <a:bodyPr/>
        <a:lstStyle/>
        <a:p>
          <a:r>
            <a:rPr lang="es-ES" dirty="0" smtClean="0"/>
            <a:t>Hernia discal</a:t>
          </a:r>
        </a:p>
        <a:p>
          <a:r>
            <a:rPr lang="es-ES" dirty="0" smtClean="0"/>
            <a:t>Herpes zóster</a:t>
          </a:r>
        </a:p>
        <a:p>
          <a:r>
            <a:rPr lang="es-ES" dirty="0" smtClean="0"/>
            <a:t>Traumatismo</a:t>
          </a:r>
          <a:endParaRPr lang="es-ES" dirty="0"/>
        </a:p>
      </dgm:t>
    </dgm:pt>
    <dgm:pt modelId="{8588F9C5-C528-4C26-91BC-9256FF1F9BCB}" type="parTrans" cxnId="{7C65B5D0-F651-46D3-A4DB-BE474ABD1030}">
      <dgm:prSet/>
      <dgm:spPr/>
      <dgm:t>
        <a:bodyPr/>
        <a:lstStyle/>
        <a:p>
          <a:endParaRPr lang="es-ES" dirty="0"/>
        </a:p>
      </dgm:t>
    </dgm:pt>
    <dgm:pt modelId="{2C23A665-1E36-44ED-83B7-3E71D720E10E}" type="sibTrans" cxnId="{7C65B5D0-F651-46D3-A4DB-BE474ABD1030}">
      <dgm:prSet/>
      <dgm:spPr/>
      <dgm:t>
        <a:bodyPr/>
        <a:lstStyle/>
        <a:p>
          <a:endParaRPr lang="es-ES"/>
        </a:p>
      </dgm:t>
    </dgm:pt>
    <dgm:pt modelId="{699BA996-D5D1-410E-8186-2CF08F1FE771}">
      <dgm:prSet/>
      <dgm:spPr/>
      <dgm:t>
        <a:bodyPr/>
        <a:lstStyle/>
        <a:p>
          <a:r>
            <a:rPr lang="es-ES" dirty="0" smtClean="0"/>
            <a:t>Hernia discal</a:t>
          </a:r>
        </a:p>
        <a:p>
          <a:r>
            <a:rPr lang="es-ES" dirty="0" smtClean="0"/>
            <a:t>Estenosis de canal</a:t>
          </a:r>
        </a:p>
        <a:p>
          <a:r>
            <a:rPr lang="es-ES" dirty="0" smtClean="0"/>
            <a:t>Espondilosis</a:t>
          </a:r>
          <a:endParaRPr lang="es-ES" dirty="0"/>
        </a:p>
      </dgm:t>
    </dgm:pt>
    <dgm:pt modelId="{47091796-CE11-4A97-AE4D-E78D73F2CA3C}" type="parTrans" cxnId="{606573F6-6E94-41A4-A5E9-96DD839D95D7}">
      <dgm:prSet/>
      <dgm:spPr/>
      <dgm:t>
        <a:bodyPr/>
        <a:lstStyle/>
        <a:p>
          <a:endParaRPr lang="es-ES" dirty="0"/>
        </a:p>
      </dgm:t>
    </dgm:pt>
    <dgm:pt modelId="{78370009-4BF8-4E96-A0A9-043A98B8685C}" type="sibTrans" cxnId="{606573F6-6E94-41A4-A5E9-96DD839D95D7}">
      <dgm:prSet/>
      <dgm:spPr/>
      <dgm:t>
        <a:bodyPr/>
        <a:lstStyle/>
        <a:p>
          <a:endParaRPr lang="es-ES"/>
        </a:p>
      </dgm:t>
    </dgm:pt>
    <dgm:pt modelId="{823085F4-ED99-4BC6-B1D9-296ECFE9E9F6}">
      <dgm:prSet/>
      <dgm:spPr/>
      <dgm:t>
        <a:bodyPr/>
        <a:lstStyle/>
        <a:p>
          <a:r>
            <a:rPr lang="es-ES" dirty="0" smtClean="0"/>
            <a:t>Neuralgia amiotrófica</a:t>
          </a:r>
        </a:p>
        <a:p>
          <a:r>
            <a:rPr lang="es-ES" dirty="0" smtClean="0"/>
            <a:t>Plexopatía lumbosacra DM o idiopática</a:t>
          </a:r>
        </a:p>
      </dgm:t>
    </dgm:pt>
    <dgm:pt modelId="{F4DDC0A3-4688-4E94-8112-042CE358CE5B}" type="parTrans" cxnId="{941FFAA3-D5C7-4082-B97F-DCD231FE3C0F}">
      <dgm:prSet/>
      <dgm:spPr/>
      <dgm:t>
        <a:bodyPr/>
        <a:lstStyle/>
        <a:p>
          <a:endParaRPr lang="es-ES" dirty="0"/>
        </a:p>
      </dgm:t>
    </dgm:pt>
    <dgm:pt modelId="{0C48A634-2541-41C4-B856-A3273ADC1571}" type="sibTrans" cxnId="{941FFAA3-D5C7-4082-B97F-DCD231FE3C0F}">
      <dgm:prSet/>
      <dgm:spPr/>
      <dgm:t>
        <a:bodyPr/>
        <a:lstStyle/>
        <a:p>
          <a:endParaRPr lang="es-ES"/>
        </a:p>
      </dgm:t>
    </dgm:pt>
    <dgm:pt modelId="{69065444-82E7-4BE5-8BDE-2A0B5C7A2426}">
      <dgm:prSet/>
      <dgm:spPr/>
      <dgm:t>
        <a:bodyPr/>
        <a:lstStyle/>
        <a:p>
          <a:r>
            <a:rPr lang="es-ES" dirty="0" smtClean="0"/>
            <a:t>Neoplasia: Pancoast, mama, retroperitoneo, pélvicos, linfomas</a:t>
          </a:r>
          <a:endParaRPr lang="es-ES" dirty="0"/>
        </a:p>
      </dgm:t>
    </dgm:pt>
    <dgm:pt modelId="{7D965BE6-92E0-4D83-8445-F8AA37D4B668}" type="parTrans" cxnId="{877258B7-5938-44C7-8034-3D47E896A2FC}">
      <dgm:prSet/>
      <dgm:spPr/>
      <dgm:t>
        <a:bodyPr/>
        <a:lstStyle/>
        <a:p>
          <a:endParaRPr lang="es-ES" dirty="0"/>
        </a:p>
      </dgm:t>
    </dgm:pt>
    <dgm:pt modelId="{084638F9-FC2B-4AFE-88ED-AE7AFD2ED355}" type="sibTrans" cxnId="{877258B7-5938-44C7-8034-3D47E896A2FC}">
      <dgm:prSet/>
      <dgm:spPr/>
      <dgm:t>
        <a:bodyPr/>
        <a:lstStyle/>
        <a:p>
          <a:endParaRPr lang="es-ES"/>
        </a:p>
      </dgm:t>
    </dgm:pt>
    <dgm:pt modelId="{F5635917-4C86-40E2-BE7B-8872C86039E5}">
      <dgm:prSet/>
      <dgm:spPr/>
      <dgm:t>
        <a:bodyPr/>
        <a:lstStyle/>
        <a:p>
          <a:r>
            <a:rPr lang="es-ES" dirty="0" smtClean="0"/>
            <a:t>Traumático</a:t>
          </a:r>
        </a:p>
        <a:p>
          <a:r>
            <a:rPr lang="es-ES" dirty="0" smtClean="0"/>
            <a:t>Isquémico</a:t>
          </a:r>
        </a:p>
        <a:p>
          <a:r>
            <a:rPr lang="es-ES" dirty="0" smtClean="0"/>
            <a:t>DM, vasculitis</a:t>
          </a:r>
          <a:endParaRPr lang="es-ES" dirty="0"/>
        </a:p>
      </dgm:t>
    </dgm:pt>
    <dgm:pt modelId="{7EB818A4-C317-4D08-9B91-4D6E8A899B30}" type="parTrans" cxnId="{8F581D45-720B-45DA-BFA2-7D7E637DFC48}">
      <dgm:prSet/>
      <dgm:spPr/>
      <dgm:t>
        <a:bodyPr/>
        <a:lstStyle/>
        <a:p>
          <a:endParaRPr lang="es-ES" dirty="0"/>
        </a:p>
      </dgm:t>
    </dgm:pt>
    <dgm:pt modelId="{3F3AFB28-797A-4F63-98FF-FDE4D4A5EF52}" type="sibTrans" cxnId="{8F581D45-720B-45DA-BFA2-7D7E637DFC48}">
      <dgm:prSet/>
      <dgm:spPr/>
      <dgm:t>
        <a:bodyPr/>
        <a:lstStyle/>
        <a:p>
          <a:endParaRPr lang="es-ES"/>
        </a:p>
      </dgm:t>
    </dgm:pt>
    <dgm:pt modelId="{55C0F418-227F-42B7-8F43-439D563C5AEA}">
      <dgm:prSet/>
      <dgm:spPr/>
      <dgm:t>
        <a:bodyPr/>
        <a:lstStyle/>
        <a:p>
          <a:r>
            <a:rPr lang="es-ES" dirty="0" smtClean="0"/>
            <a:t>Atrapamiento</a:t>
          </a:r>
        </a:p>
        <a:p>
          <a:r>
            <a:rPr lang="es-ES" dirty="0" smtClean="0"/>
            <a:t>Isquemia</a:t>
          </a:r>
        </a:p>
        <a:p>
          <a:r>
            <a:rPr lang="es-ES" dirty="0" smtClean="0"/>
            <a:t>Neoplasia</a:t>
          </a:r>
          <a:endParaRPr lang="es-ES" dirty="0"/>
        </a:p>
      </dgm:t>
    </dgm:pt>
    <dgm:pt modelId="{BFEDEFF4-DE2F-47E5-AAB6-54B8F0CFBCA4}" type="parTrans" cxnId="{1CA02A2B-4C4F-49EB-8F78-9EC30B97B071}">
      <dgm:prSet/>
      <dgm:spPr/>
      <dgm:t>
        <a:bodyPr/>
        <a:lstStyle/>
        <a:p>
          <a:endParaRPr lang="es-ES" dirty="0"/>
        </a:p>
      </dgm:t>
    </dgm:pt>
    <dgm:pt modelId="{D6513BD1-5039-4545-BF92-8E079049CA55}" type="sibTrans" cxnId="{1CA02A2B-4C4F-49EB-8F78-9EC30B97B071}">
      <dgm:prSet/>
      <dgm:spPr/>
      <dgm:t>
        <a:bodyPr/>
        <a:lstStyle/>
        <a:p>
          <a:endParaRPr lang="es-ES"/>
        </a:p>
      </dgm:t>
    </dgm:pt>
    <dgm:pt modelId="{68DBD2DE-540B-4735-8866-F7A27318F316}">
      <dgm:prSet/>
      <dgm:spPr/>
      <dgm:t>
        <a:bodyPr/>
        <a:lstStyle/>
        <a:p>
          <a:r>
            <a:rPr lang="es-ES" dirty="0" smtClean="0"/>
            <a:t>Metástasis epidural</a:t>
          </a:r>
        </a:p>
        <a:p>
          <a:r>
            <a:rPr lang="es-ES" dirty="0" smtClean="0"/>
            <a:t>Carcinomatosis meníngea</a:t>
          </a:r>
          <a:endParaRPr lang="es-ES" dirty="0"/>
        </a:p>
      </dgm:t>
    </dgm:pt>
    <dgm:pt modelId="{1DAA9573-8180-4877-868F-AE6D98FD1448}" type="parTrans" cxnId="{E1453B02-080C-4C61-B0CC-8807DDD65CDE}">
      <dgm:prSet/>
      <dgm:spPr/>
      <dgm:t>
        <a:bodyPr/>
        <a:lstStyle/>
        <a:p>
          <a:endParaRPr lang="es-ES" dirty="0"/>
        </a:p>
      </dgm:t>
    </dgm:pt>
    <dgm:pt modelId="{18AE3D13-D831-4DA0-9B95-BB346BAFDF2B}" type="sibTrans" cxnId="{E1453B02-080C-4C61-B0CC-8807DDD65CDE}">
      <dgm:prSet/>
      <dgm:spPr/>
      <dgm:t>
        <a:bodyPr/>
        <a:lstStyle/>
        <a:p>
          <a:endParaRPr lang="es-ES"/>
        </a:p>
      </dgm:t>
    </dgm:pt>
    <dgm:pt modelId="{9F2C933B-B6C1-4320-80C9-2B3F57332029}">
      <dgm:prSet/>
      <dgm:spPr/>
      <dgm:t>
        <a:bodyPr/>
        <a:lstStyle/>
        <a:p>
          <a:r>
            <a:rPr lang="es-ES" dirty="0" smtClean="0"/>
            <a:t>Traumatismo</a:t>
          </a:r>
        </a:p>
        <a:p>
          <a:r>
            <a:rPr lang="es-ES" dirty="0" smtClean="0"/>
            <a:t>Hematoma retroperitoneal</a:t>
          </a:r>
        </a:p>
        <a:p>
          <a:r>
            <a:rPr lang="es-ES" dirty="0" smtClean="0"/>
            <a:t>Plexopatía HIV</a:t>
          </a:r>
          <a:endParaRPr lang="es-ES" dirty="0"/>
        </a:p>
      </dgm:t>
    </dgm:pt>
    <dgm:pt modelId="{C9D95153-57C0-4C11-96F2-284A9DFA548E}" type="parTrans" cxnId="{3DB90987-A7DF-483D-9EDB-9CB5D55EA906}">
      <dgm:prSet/>
      <dgm:spPr/>
      <dgm:t>
        <a:bodyPr/>
        <a:lstStyle/>
        <a:p>
          <a:endParaRPr lang="es-ES" dirty="0"/>
        </a:p>
      </dgm:t>
    </dgm:pt>
    <dgm:pt modelId="{2FA64B43-21AF-4CCF-A0D1-F6EEAE0AB409}" type="sibTrans" cxnId="{3DB90987-A7DF-483D-9EDB-9CB5D55EA906}">
      <dgm:prSet/>
      <dgm:spPr/>
      <dgm:t>
        <a:bodyPr/>
        <a:lstStyle/>
        <a:p>
          <a:endParaRPr lang="es-ES"/>
        </a:p>
      </dgm:t>
    </dgm:pt>
    <dgm:pt modelId="{B2234DC5-E25D-4794-8357-9EFBD10DF1BE}">
      <dgm:prSet/>
      <dgm:spPr/>
      <dgm:t>
        <a:bodyPr/>
        <a:lstStyle/>
        <a:p>
          <a:r>
            <a:rPr lang="es-ES" dirty="0" smtClean="0"/>
            <a:t>Post-radioterapia</a:t>
          </a:r>
        </a:p>
        <a:p>
          <a:r>
            <a:rPr lang="es-ES" dirty="0" smtClean="0"/>
            <a:t>Síndrome costoclavicular</a:t>
          </a:r>
          <a:endParaRPr lang="es-ES" dirty="0"/>
        </a:p>
      </dgm:t>
    </dgm:pt>
    <dgm:pt modelId="{8F932F8E-A796-4004-87DB-10F7FCB2ED1D}" type="parTrans" cxnId="{BCD9B9B9-B80B-4443-9619-5D17B0E72008}">
      <dgm:prSet/>
      <dgm:spPr/>
      <dgm:t>
        <a:bodyPr/>
        <a:lstStyle/>
        <a:p>
          <a:endParaRPr lang="es-ES" dirty="0"/>
        </a:p>
      </dgm:t>
    </dgm:pt>
    <dgm:pt modelId="{9C07B796-9EB8-4566-96A9-060A9E70C680}" type="sibTrans" cxnId="{BCD9B9B9-B80B-4443-9619-5D17B0E72008}">
      <dgm:prSet/>
      <dgm:spPr/>
      <dgm:t>
        <a:bodyPr/>
        <a:lstStyle/>
        <a:p>
          <a:endParaRPr lang="es-ES"/>
        </a:p>
      </dgm:t>
    </dgm:pt>
    <dgm:pt modelId="{7CFF11E2-E9A4-48AD-9F91-9542A3A15F7D}">
      <dgm:prSet phldrT="[Texto]" custT="1"/>
      <dgm:spPr/>
      <dgm:t>
        <a:bodyPr/>
        <a:lstStyle/>
        <a:p>
          <a:pPr algn="ctr"/>
          <a:r>
            <a:rPr lang="es-ES" sz="1200" b="1" dirty="0" smtClean="0"/>
            <a:t>NEUROPATÍA sensitivomotora asimétrica distal y proximal</a:t>
          </a:r>
        </a:p>
      </dgm:t>
    </dgm:pt>
    <dgm:pt modelId="{AA1B62D1-795D-4467-AA4C-F29B1201B54F}" type="sibTrans" cxnId="{3735E9C6-B94B-4437-826A-251D48BC3FDC}">
      <dgm:prSet/>
      <dgm:spPr/>
      <dgm:t>
        <a:bodyPr/>
        <a:lstStyle/>
        <a:p>
          <a:endParaRPr lang="es-ES"/>
        </a:p>
      </dgm:t>
    </dgm:pt>
    <dgm:pt modelId="{BCD523E5-16C6-402B-A650-9B556583FF57}" type="parTrans" cxnId="{3735E9C6-B94B-4437-826A-251D48BC3FDC}">
      <dgm:prSet/>
      <dgm:spPr/>
      <dgm:t>
        <a:bodyPr/>
        <a:lstStyle/>
        <a:p>
          <a:endParaRPr lang="es-ES"/>
        </a:p>
      </dgm:t>
    </dgm:pt>
    <dgm:pt modelId="{36E47B93-1692-4805-9ADC-2AFE26F6C3C5}" type="pres">
      <dgm:prSet presAssocID="{8DDB76CF-DB28-4B4C-99FC-B09447C4A55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1C3C2863-AF78-45F2-AFEA-06C9E05B11FA}" type="pres">
      <dgm:prSet presAssocID="{7CFF11E2-E9A4-48AD-9F91-9542A3A15F7D}" presName="hierRoot1" presStyleCnt="0"/>
      <dgm:spPr/>
    </dgm:pt>
    <dgm:pt modelId="{C3507AE1-C8E6-45AF-BA5F-DFCB673CA2BE}" type="pres">
      <dgm:prSet presAssocID="{7CFF11E2-E9A4-48AD-9F91-9542A3A15F7D}" presName="composite" presStyleCnt="0"/>
      <dgm:spPr/>
    </dgm:pt>
    <dgm:pt modelId="{812B152B-C114-4F0C-8A94-9A62FDFF95B4}" type="pres">
      <dgm:prSet presAssocID="{7CFF11E2-E9A4-48AD-9F91-9542A3A15F7D}" presName="background" presStyleLbl="node0" presStyleIdx="0" presStyleCnt="1"/>
      <dgm:spPr/>
    </dgm:pt>
    <dgm:pt modelId="{0073BF5E-51F6-488E-AED0-FAF5B6A6CAEE}" type="pres">
      <dgm:prSet presAssocID="{7CFF11E2-E9A4-48AD-9F91-9542A3A15F7D}" presName="text" presStyleLbl="fgAcc0" presStyleIdx="0" presStyleCnt="1" custLinFactNeighborX="1854" custLinFactNeighborY="-1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6831F6A-0C33-49DC-992D-C9E3F0F53239}" type="pres">
      <dgm:prSet presAssocID="{7CFF11E2-E9A4-48AD-9F91-9542A3A15F7D}" presName="hierChild2" presStyleCnt="0"/>
      <dgm:spPr/>
    </dgm:pt>
    <dgm:pt modelId="{9E0DD858-3505-41D1-A523-36F0EC91E781}" type="pres">
      <dgm:prSet presAssocID="{44D6E2D6-454F-4CAF-979E-97DBD992F425}" presName="Name10" presStyleLbl="parChTrans1D2" presStyleIdx="0" presStyleCnt="3"/>
      <dgm:spPr/>
      <dgm:t>
        <a:bodyPr/>
        <a:lstStyle/>
        <a:p>
          <a:endParaRPr lang="es-ES"/>
        </a:p>
      </dgm:t>
    </dgm:pt>
    <dgm:pt modelId="{1F1C18B6-C422-4E4A-AB37-5B189363C8E3}" type="pres">
      <dgm:prSet presAssocID="{74B0AFBE-E492-45A1-85A8-073FD9812892}" presName="hierRoot2" presStyleCnt="0"/>
      <dgm:spPr/>
    </dgm:pt>
    <dgm:pt modelId="{FC6E4858-8B90-41FE-8998-2C1B9A1DD306}" type="pres">
      <dgm:prSet presAssocID="{74B0AFBE-E492-45A1-85A8-073FD9812892}" presName="composite2" presStyleCnt="0"/>
      <dgm:spPr/>
    </dgm:pt>
    <dgm:pt modelId="{7FC4B95B-BB83-4368-8EBC-10E3A116CBAD}" type="pres">
      <dgm:prSet presAssocID="{74B0AFBE-E492-45A1-85A8-073FD9812892}" presName="background2" presStyleLbl="node2" presStyleIdx="0" presStyleCnt="3"/>
      <dgm:spPr/>
    </dgm:pt>
    <dgm:pt modelId="{10BAA374-3394-4464-988D-6CFC918A0D5D}" type="pres">
      <dgm:prSet presAssocID="{74B0AFBE-E492-45A1-85A8-073FD9812892}" presName="text2" presStyleLbl="fgAcc2" presStyleIdx="0" presStyleCnt="3" custLinFactNeighborX="3288" custLinFactNeighborY="38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1DA5B8-3593-4433-BCB6-FEE4F661F228}" type="pres">
      <dgm:prSet presAssocID="{74B0AFBE-E492-45A1-85A8-073FD9812892}" presName="hierChild3" presStyleCnt="0"/>
      <dgm:spPr/>
    </dgm:pt>
    <dgm:pt modelId="{2EFF6B34-795A-4EAD-887F-384E4FAAD1EE}" type="pres">
      <dgm:prSet presAssocID="{8238C3BB-5427-4945-AD9E-21894D4465E2}" presName="Name17" presStyleLbl="parChTrans1D3" presStyleIdx="0" presStyleCnt="6"/>
      <dgm:spPr/>
      <dgm:t>
        <a:bodyPr/>
        <a:lstStyle/>
        <a:p>
          <a:endParaRPr lang="es-ES"/>
        </a:p>
      </dgm:t>
    </dgm:pt>
    <dgm:pt modelId="{4EDC6C58-B70D-4214-B98A-B01FC451EC28}" type="pres">
      <dgm:prSet presAssocID="{13C5DCC2-187D-4A45-9F15-2ED4D7243DB2}" presName="hierRoot3" presStyleCnt="0"/>
      <dgm:spPr/>
    </dgm:pt>
    <dgm:pt modelId="{E413181D-DA0F-456F-9454-8B03DF458A0F}" type="pres">
      <dgm:prSet presAssocID="{13C5DCC2-187D-4A45-9F15-2ED4D7243DB2}" presName="composite3" presStyleCnt="0"/>
      <dgm:spPr/>
    </dgm:pt>
    <dgm:pt modelId="{E788554D-8C34-4DDC-A24E-297CECFF3A18}" type="pres">
      <dgm:prSet presAssocID="{13C5DCC2-187D-4A45-9F15-2ED4D7243DB2}" presName="background3" presStyleLbl="node3" presStyleIdx="0" presStyleCnt="6"/>
      <dgm:spPr/>
    </dgm:pt>
    <dgm:pt modelId="{6405FF12-97B2-4B13-A051-279D39E2ADE4}" type="pres">
      <dgm:prSet presAssocID="{13C5DCC2-187D-4A45-9F15-2ED4D7243DB2}" presName="text3" presStyleLbl="fgAcc3" presStyleIdx="0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9F2B758-D02C-425D-8237-F4459361259A}" type="pres">
      <dgm:prSet presAssocID="{13C5DCC2-187D-4A45-9F15-2ED4D7243DB2}" presName="hierChild4" presStyleCnt="0"/>
      <dgm:spPr/>
    </dgm:pt>
    <dgm:pt modelId="{2E634483-D2BA-4774-BDB1-639FAABD25B8}" type="pres">
      <dgm:prSet presAssocID="{8588F9C5-C528-4C26-91BC-9256FF1F9BCB}" presName="Name23" presStyleLbl="parChTrans1D4" presStyleIdx="0" presStyleCnt="9"/>
      <dgm:spPr/>
      <dgm:t>
        <a:bodyPr/>
        <a:lstStyle/>
        <a:p>
          <a:endParaRPr lang="es-ES"/>
        </a:p>
      </dgm:t>
    </dgm:pt>
    <dgm:pt modelId="{41A89C43-22AB-4198-8C07-2AF919DEEB6A}" type="pres">
      <dgm:prSet presAssocID="{7059C523-4A71-49ED-B292-A293CEB04133}" presName="hierRoot4" presStyleCnt="0"/>
      <dgm:spPr/>
    </dgm:pt>
    <dgm:pt modelId="{9B92ED75-7195-4317-83AF-DBAE5ED86AE9}" type="pres">
      <dgm:prSet presAssocID="{7059C523-4A71-49ED-B292-A293CEB04133}" presName="composite4" presStyleCnt="0"/>
      <dgm:spPr/>
    </dgm:pt>
    <dgm:pt modelId="{AF4BAE42-FD50-450B-9BE8-6AE0E6078206}" type="pres">
      <dgm:prSet presAssocID="{7059C523-4A71-49ED-B292-A293CEB04133}" presName="background4" presStyleLbl="node4" presStyleIdx="0" presStyleCnt="9"/>
      <dgm:spPr/>
    </dgm:pt>
    <dgm:pt modelId="{E6FEE73A-9B30-4B10-99B3-FBB88096D487}" type="pres">
      <dgm:prSet presAssocID="{7059C523-4A71-49ED-B292-A293CEB04133}" presName="text4" presStyleLbl="fgAcc4" presStyleIdx="0" presStyleCnt="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B3F3D2-BF05-4D81-91E4-9A1C10D4EA11}" type="pres">
      <dgm:prSet presAssocID="{7059C523-4A71-49ED-B292-A293CEB04133}" presName="hierChild5" presStyleCnt="0"/>
      <dgm:spPr/>
    </dgm:pt>
    <dgm:pt modelId="{C74897A0-8FC0-47B1-B7B8-AD7A11B7866C}" type="pres">
      <dgm:prSet presAssocID="{97FD44F3-682D-4361-B58C-2D28F034B9E1}" presName="Name17" presStyleLbl="parChTrans1D3" presStyleIdx="1" presStyleCnt="6"/>
      <dgm:spPr/>
      <dgm:t>
        <a:bodyPr/>
        <a:lstStyle/>
        <a:p>
          <a:endParaRPr lang="es-ES"/>
        </a:p>
      </dgm:t>
    </dgm:pt>
    <dgm:pt modelId="{965513ED-15F4-4C28-888A-7355A4C178B4}" type="pres">
      <dgm:prSet presAssocID="{3EB98749-6979-440C-880C-21EA1900BA7E}" presName="hierRoot3" presStyleCnt="0"/>
      <dgm:spPr/>
    </dgm:pt>
    <dgm:pt modelId="{8C6F101C-B2E1-4C5B-82C8-59DA78A13A60}" type="pres">
      <dgm:prSet presAssocID="{3EB98749-6979-440C-880C-21EA1900BA7E}" presName="composite3" presStyleCnt="0"/>
      <dgm:spPr/>
    </dgm:pt>
    <dgm:pt modelId="{A517691E-FAA8-4BAB-9451-68180ABE2481}" type="pres">
      <dgm:prSet presAssocID="{3EB98749-6979-440C-880C-21EA1900BA7E}" presName="background3" presStyleLbl="node3" presStyleIdx="1" presStyleCnt="6"/>
      <dgm:spPr/>
    </dgm:pt>
    <dgm:pt modelId="{461A8F94-2E95-4B9A-811E-61FB47C35708}" type="pres">
      <dgm:prSet presAssocID="{3EB98749-6979-440C-880C-21EA1900BA7E}" presName="text3" presStyleLbl="fgAcc3" presStyleIdx="1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AFE7507-AEDE-4403-9632-4B8B47487F7F}" type="pres">
      <dgm:prSet presAssocID="{3EB98749-6979-440C-880C-21EA1900BA7E}" presName="hierChild4" presStyleCnt="0"/>
      <dgm:spPr/>
    </dgm:pt>
    <dgm:pt modelId="{6B4FC66F-8E64-4DD6-990C-5BFF53BC64F7}" type="pres">
      <dgm:prSet presAssocID="{47091796-CE11-4A97-AE4D-E78D73F2CA3C}" presName="Name23" presStyleLbl="parChTrans1D4" presStyleIdx="1" presStyleCnt="9"/>
      <dgm:spPr/>
      <dgm:t>
        <a:bodyPr/>
        <a:lstStyle/>
        <a:p>
          <a:endParaRPr lang="es-ES"/>
        </a:p>
      </dgm:t>
    </dgm:pt>
    <dgm:pt modelId="{36B025C0-60C5-44EE-BDD2-6CA8D6C70B9C}" type="pres">
      <dgm:prSet presAssocID="{699BA996-D5D1-410E-8186-2CF08F1FE771}" presName="hierRoot4" presStyleCnt="0"/>
      <dgm:spPr/>
    </dgm:pt>
    <dgm:pt modelId="{D03F7C5E-8AF5-41EF-A8B3-0BE77269B46A}" type="pres">
      <dgm:prSet presAssocID="{699BA996-D5D1-410E-8186-2CF08F1FE771}" presName="composite4" presStyleCnt="0"/>
      <dgm:spPr/>
    </dgm:pt>
    <dgm:pt modelId="{671E18C4-95E9-4A1F-A456-F3E851101529}" type="pres">
      <dgm:prSet presAssocID="{699BA996-D5D1-410E-8186-2CF08F1FE771}" presName="background4" presStyleLbl="node4" presStyleIdx="1" presStyleCnt="9"/>
      <dgm:spPr/>
    </dgm:pt>
    <dgm:pt modelId="{8B200275-5956-4FB2-83F1-3CB7FDC4D9B7}" type="pres">
      <dgm:prSet presAssocID="{699BA996-D5D1-410E-8186-2CF08F1FE771}" presName="text4" presStyleLbl="fgAcc4" presStyleIdx="1" presStyleCnt="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A7D30A0-865C-4C5C-9290-F22A9D2C59B0}" type="pres">
      <dgm:prSet presAssocID="{699BA996-D5D1-410E-8186-2CF08F1FE771}" presName="hierChild5" presStyleCnt="0"/>
      <dgm:spPr/>
    </dgm:pt>
    <dgm:pt modelId="{51BFEAEA-723B-42F1-9499-6838FF362FAF}" type="pres">
      <dgm:prSet presAssocID="{1DAA9573-8180-4877-868F-AE6D98FD1448}" presName="Name23" presStyleLbl="parChTrans1D4" presStyleIdx="2" presStyleCnt="9"/>
      <dgm:spPr/>
      <dgm:t>
        <a:bodyPr/>
        <a:lstStyle/>
        <a:p>
          <a:endParaRPr lang="es-ES"/>
        </a:p>
      </dgm:t>
    </dgm:pt>
    <dgm:pt modelId="{FB76385F-359A-42CC-B9B8-985CBF5F8CAF}" type="pres">
      <dgm:prSet presAssocID="{68DBD2DE-540B-4735-8866-F7A27318F316}" presName="hierRoot4" presStyleCnt="0"/>
      <dgm:spPr/>
    </dgm:pt>
    <dgm:pt modelId="{F801B6F9-74F7-49A8-BB56-8567E244C61D}" type="pres">
      <dgm:prSet presAssocID="{68DBD2DE-540B-4735-8866-F7A27318F316}" presName="composite4" presStyleCnt="0"/>
      <dgm:spPr/>
    </dgm:pt>
    <dgm:pt modelId="{2C6F38BF-AD3F-4B4E-9734-3FD078E1EE9F}" type="pres">
      <dgm:prSet presAssocID="{68DBD2DE-540B-4735-8866-F7A27318F316}" presName="background4" presStyleLbl="node4" presStyleIdx="2" presStyleCnt="9"/>
      <dgm:spPr/>
    </dgm:pt>
    <dgm:pt modelId="{93856A93-9ACE-47BE-98D2-04EC67C34C94}" type="pres">
      <dgm:prSet presAssocID="{68DBD2DE-540B-4735-8866-F7A27318F316}" presName="text4" presStyleLbl="fgAcc4" presStyleIdx="2" presStyleCnt="9" custLinFactNeighborX="31" custLinFactNeighborY="-498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A7258A-69DB-4CE2-80FB-0A622BA0922A}" type="pres">
      <dgm:prSet presAssocID="{68DBD2DE-540B-4735-8866-F7A27318F316}" presName="hierChild5" presStyleCnt="0"/>
      <dgm:spPr/>
    </dgm:pt>
    <dgm:pt modelId="{1731775B-26D2-46A1-82EA-E002317A407D}" type="pres">
      <dgm:prSet presAssocID="{1110858B-F488-4DBD-87BB-C0326F8275B2}" presName="Name10" presStyleLbl="parChTrans1D2" presStyleIdx="1" presStyleCnt="3"/>
      <dgm:spPr/>
      <dgm:t>
        <a:bodyPr/>
        <a:lstStyle/>
        <a:p>
          <a:endParaRPr lang="es-ES"/>
        </a:p>
      </dgm:t>
    </dgm:pt>
    <dgm:pt modelId="{83DAE2CE-6F17-4EDE-943E-01D08DCDCC8C}" type="pres">
      <dgm:prSet presAssocID="{90F51BB2-FBDF-4CF0-9158-DC8DD1239107}" presName="hierRoot2" presStyleCnt="0"/>
      <dgm:spPr/>
    </dgm:pt>
    <dgm:pt modelId="{A4C2ADDC-7862-4F5E-A892-141334640DC1}" type="pres">
      <dgm:prSet presAssocID="{90F51BB2-FBDF-4CF0-9158-DC8DD1239107}" presName="composite2" presStyleCnt="0"/>
      <dgm:spPr/>
    </dgm:pt>
    <dgm:pt modelId="{560EEED3-A7E0-466D-9745-7AD4067B7ADB}" type="pres">
      <dgm:prSet presAssocID="{90F51BB2-FBDF-4CF0-9158-DC8DD1239107}" presName="background2" presStyleLbl="node2" presStyleIdx="1" presStyleCnt="3"/>
      <dgm:spPr/>
    </dgm:pt>
    <dgm:pt modelId="{BD45C3FF-E4DF-49BB-98C8-539D710B470C}" type="pres">
      <dgm:prSet presAssocID="{90F51BB2-FBDF-4CF0-9158-DC8DD1239107}" presName="text2" presStyleLbl="fgAcc2" presStyleIdx="1" presStyleCnt="3" custLinFactNeighborX="1434" custLinFactNeighborY="3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371D072-FF28-4CFC-B74D-0E13D41B3E7F}" type="pres">
      <dgm:prSet presAssocID="{90F51BB2-FBDF-4CF0-9158-DC8DD1239107}" presName="hierChild3" presStyleCnt="0"/>
      <dgm:spPr/>
    </dgm:pt>
    <dgm:pt modelId="{88DF3528-7CA9-4965-BDDB-93826A410E66}" type="pres">
      <dgm:prSet presAssocID="{28E936A1-1E4A-42E6-BF13-06212A64751C}" presName="Name17" presStyleLbl="parChTrans1D3" presStyleIdx="2" presStyleCnt="6"/>
      <dgm:spPr/>
      <dgm:t>
        <a:bodyPr/>
        <a:lstStyle/>
        <a:p>
          <a:endParaRPr lang="es-ES"/>
        </a:p>
      </dgm:t>
    </dgm:pt>
    <dgm:pt modelId="{E12D4165-2D9A-485D-988D-85E23FF8DC96}" type="pres">
      <dgm:prSet presAssocID="{190CCC09-50F8-4366-86C4-7E63F9F47848}" presName="hierRoot3" presStyleCnt="0"/>
      <dgm:spPr/>
    </dgm:pt>
    <dgm:pt modelId="{D282990F-9580-4D55-8C69-F62A23047624}" type="pres">
      <dgm:prSet presAssocID="{190CCC09-50F8-4366-86C4-7E63F9F47848}" presName="composite3" presStyleCnt="0"/>
      <dgm:spPr/>
    </dgm:pt>
    <dgm:pt modelId="{232F0BA8-D07B-4648-8960-7B68957DF3B1}" type="pres">
      <dgm:prSet presAssocID="{190CCC09-50F8-4366-86C4-7E63F9F47848}" presName="background3" presStyleLbl="node3" presStyleIdx="2" presStyleCnt="6"/>
      <dgm:spPr/>
    </dgm:pt>
    <dgm:pt modelId="{1B83A80F-EAE5-4856-9F16-A9C3180F4094}" type="pres">
      <dgm:prSet presAssocID="{190CCC09-50F8-4366-86C4-7E63F9F47848}" presName="text3" presStyleLbl="fgAcc3" presStyleIdx="2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20E696-743C-49FE-A922-AB39C15D0B8A}" type="pres">
      <dgm:prSet presAssocID="{190CCC09-50F8-4366-86C4-7E63F9F47848}" presName="hierChild4" presStyleCnt="0"/>
      <dgm:spPr/>
    </dgm:pt>
    <dgm:pt modelId="{D8750D0D-B3F4-407C-89DF-6313EE4FCC69}" type="pres">
      <dgm:prSet presAssocID="{F4DDC0A3-4688-4E94-8112-042CE358CE5B}" presName="Name23" presStyleLbl="parChTrans1D4" presStyleIdx="3" presStyleCnt="9"/>
      <dgm:spPr/>
      <dgm:t>
        <a:bodyPr/>
        <a:lstStyle/>
        <a:p>
          <a:endParaRPr lang="es-ES"/>
        </a:p>
      </dgm:t>
    </dgm:pt>
    <dgm:pt modelId="{8370B822-49AB-41EE-9FB5-DDAFAABE5BF4}" type="pres">
      <dgm:prSet presAssocID="{823085F4-ED99-4BC6-B1D9-296ECFE9E9F6}" presName="hierRoot4" presStyleCnt="0"/>
      <dgm:spPr/>
    </dgm:pt>
    <dgm:pt modelId="{D836878F-26C3-4107-839A-D1202F22A866}" type="pres">
      <dgm:prSet presAssocID="{823085F4-ED99-4BC6-B1D9-296ECFE9E9F6}" presName="composite4" presStyleCnt="0"/>
      <dgm:spPr/>
    </dgm:pt>
    <dgm:pt modelId="{5A1ED5F8-38CC-4531-90B9-641B51692A54}" type="pres">
      <dgm:prSet presAssocID="{823085F4-ED99-4BC6-B1D9-296ECFE9E9F6}" presName="background4" presStyleLbl="node4" presStyleIdx="3" presStyleCnt="9"/>
      <dgm:spPr/>
    </dgm:pt>
    <dgm:pt modelId="{787DBAAE-9063-4B2D-B7F0-A704B7EB7BBB}" type="pres">
      <dgm:prSet presAssocID="{823085F4-ED99-4BC6-B1D9-296ECFE9E9F6}" presName="text4" presStyleLbl="fgAcc4" presStyleIdx="3" presStyleCnt="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E51E76D-4A2D-49BA-8033-3BBC7485FD55}" type="pres">
      <dgm:prSet presAssocID="{823085F4-ED99-4BC6-B1D9-296ECFE9E9F6}" presName="hierChild5" presStyleCnt="0"/>
      <dgm:spPr/>
    </dgm:pt>
    <dgm:pt modelId="{0660BCD4-848A-449A-B262-D27257EB361A}" type="pres">
      <dgm:prSet presAssocID="{C9D95153-57C0-4C11-96F2-284A9DFA548E}" presName="Name23" presStyleLbl="parChTrans1D4" presStyleIdx="4" presStyleCnt="9"/>
      <dgm:spPr/>
      <dgm:t>
        <a:bodyPr/>
        <a:lstStyle/>
        <a:p>
          <a:endParaRPr lang="es-ES"/>
        </a:p>
      </dgm:t>
    </dgm:pt>
    <dgm:pt modelId="{D33A723E-1C77-4A59-A9B7-A58AB1F09C28}" type="pres">
      <dgm:prSet presAssocID="{9F2C933B-B6C1-4320-80C9-2B3F57332029}" presName="hierRoot4" presStyleCnt="0"/>
      <dgm:spPr/>
    </dgm:pt>
    <dgm:pt modelId="{8D537D95-AB0C-471A-BEE0-1B8F1275C520}" type="pres">
      <dgm:prSet presAssocID="{9F2C933B-B6C1-4320-80C9-2B3F57332029}" presName="composite4" presStyleCnt="0"/>
      <dgm:spPr/>
    </dgm:pt>
    <dgm:pt modelId="{2A9588BB-EB2C-4AD5-B328-4144676CEA77}" type="pres">
      <dgm:prSet presAssocID="{9F2C933B-B6C1-4320-80C9-2B3F57332029}" presName="background4" presStyleLbl="node4" presStyleIdx="4" presStyleCnt="9"/>
      <dgm:spPr/>
    </dgm:pt>
    <dgm:pt modelId="{AD04BFF0-34F7-469B-9ABD-A6EF0FF61FBD}" type="pres">
      <dgm:prSet presAssocID="{9F2C933B-B6C1-4320-80C9-2B3F57332029}" presName="text4" presStyleLbl="fgAcc4" presStyleIdx="4" presStyleCnt="9" custLinFactNeighborX="151" custLinFactNeighborY="-498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77333E-802E-4AB5-B5F7-255A31A7DF51}" type="pres">
      <dgm:prSet presAssocID="{9F2C933B-B6C1-4320-80C9-2B3F57332029}" presName="hierChild5" presStyleCnt="0"/>
      <dgm:spPr/>
    </dgm:pt>
    <dgm:pt modelId="{28C12B35-DC9D-4C03-A77E-86435697D467}" type="pres">
      <dgm:prSet presAssocID="{3CBCB950-9E7B-40EF-897E-4193B21E1604}" presName="Name17" presStyleLbl="parChTrans1D3" presStyleIdx="3" presStyleCnt="6"/>
      <dgm:spPr/>
      <dgm:t>
        <a:bodyPr/>
        <a:lstStyle/>
        <a:p>
          <a:endParaRPr lang="es-ES"/>
        </a:p>
      </dgm:t>
    </dgm:pt>
    <dgm:pt modelId="{0C0721E6-732D-4A78-9A0D-CC42D962493A}" type="pres">
      <dgm:prSet presAssocID="{E690A6D4-F312-462E-85F4-A4C05E916827}" presName="hierRoot3" presStyleCnt="0"/>
      <dgm:spPr/>
    </dgm:pt>
    <dgm:pt modelId="{EA1DE414-8461-4889-96FF-F8B94888114A}" type="pres">
      <dgm:prSet presAssocID="{E690A6D4-F312-462E-85F4-A4C05E916827}" presName="composite3" presStyleCnt="0"/>
      <dgm:spPr/>
    </dgm:pt>
    <dgm:pt modelId="{A2AA562B-A0CF-4E9C-A0C4-A1610205BABD}" type="pres">
      <dgm:prSet presAssocID="{E690A6D4-F312-462E-85F4-A4C05E916827}" presName="background3" presStyleLbl="node3" presStyleIdx="3" presStyleCnt="6"/>
      <dgm:spPr/>
    </dgm:pt>
    <dgm:pt modelId="{3BFC95BC-3580-4324-AAFE-9CF36528EF23}" type="pres">
      <dgm:prSet presAssocID="{E690A6D4-F312-462E-85F4-A4C05E916827}" presName="text3" presStyleLbl="fgAcc3" presStyleIdx="3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5157289-5C9C-468C-A9D8-C71EBBFCEE26}" type="pres">
      <dgm:prSet presAssocID="{E690A6D4-F312-462E-85F4-A4C05E916827}" presName="hierChild4" presStyleCnt="0"/>
      <dgm:spPr/>
    </dgm:pt>
    <dgm:pt modelId="{9DD03DE3-805E-4873-996C-0B9666A63A02}" type="pres">
      <dgm:prSet presAssocID="{7D965BE6-92E0-4D83-8445-F8AA37D4B668}" presName="Name23" presStyleLbl="parChTrans1D4" presStyleIdx="5" presStyleCnt="9"/>
      <dgm:spPr/>
      <dgm:t>
        <a:bodyPr/>
        <a:lstStyle/>
        <a:p>
          <a:endParaRPr lang="es-ES"/>
        </a:p>
      </dgm:t>
    </dgm:pt>
    <dgm:pt modelId="{E5FA34D4-AC31-446C-973F-5DAAA9C8A6AD}" type="pres">
      <dgm:prSet presAssocID="{69065444-82E7-4BE5-8BDE-2A0B5C7A2426}" presName="hierRoot4" presStyleCnt="0"/>
      <dgm:spPr/>
    </dgm:pt>
    <dgm:pt modelId="{F46F3A81-AFC1-4597-8B61-CBD2CCD6EF52}" type="pres">
      <dgm:prSet presAssocID="{69065444-82E7-4BE5-8BDE-2A0B5C7A2426}" presName="composite4" presStyleCnt="0"/>
      <dgm:spPr/>
    </dgm:pt>
    <dgm:pt modelId="{59E3EBF6-DF65-4F98-9113-22A787F9CB94}" type="pres">
      <dgm:prSet presAssocID="{69065444-82E7-4BE5-8BDE-2A0B5C7A2426}" presName="background4" presStyleLbl="node4" presStyleIdx="5" presStyleCnt="9"/>
      <dgm:spPr/>
    </dgm:pt>
    <dgm:pt modelId="{8A6B2A3A-C634-4A75-A5BE-7A3F7CABC3B5}" type="pres">
      <dgm:prSet presAssocID="{69065444-82E7-4BE5-8BDE-2A0B5C7A2426}" presName="text4" presStyleLbl="fgAcc4" presStyleIdx="5" presStyleCnt="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DD95CD8-0F7C-407B-8EE2-0F3491ED7771}" type="pres">
      <dgm:prSet presAssocID="{69065444-82E7-4BE5-8BDE-2A0B5C7A2426}" presName="hierChild5" presStyleCnt="0"/>
      <dgm:spPr/>
    </dgm:pt>
    <dgm:pt modelId="{C8CE3A59-C965-4716-909E-20A45C429E45}" type="pres">
      <dgm:prSet presAssocID="{8F932F8E-A796-4004-87DB-10F7FCB2ED1D}" presName="Name23" presStyleLbl="parChTrans1D4" presStyleIdx="6" presStyleCnt="9"/>
      <dgm:spPr/>
      <dgm:t>
        <a:bodyPr/>
        <a:lstStyle/>
        <a:p>
          <a:endParaRPr lang="es-ES"/>
        </a:p>
      </dgm:t>
    </dgm:pt>
    <dgm:pt modelId="{A7D10E64-791D-4C81-B0D8-1E57288CBC1F}" type="pres">
      <dgm:prSet presAssocID="{B2234DC5-E25D-4794-8357-9EFBD10DF1BE}" presName="hierRoot4" presStyleCnt="0"/>
      <dgm:spPr/>
    </dgm:pt>
    <dgm:pt modelId="{309D93DF-6427-442A-9286-2A3C1C227FB6}" type="pres">
      <dgm:prSet presAssocID="{B2234DC5-E25D-4794-8357-9EFBD10DF1BE}" presName="composite4" presStyleCnt="0"/>
      <dgm:spPr/>
    </dgm:pt>
    <dgm:pt modelId="{27C1A3E2-C0B5-41A9-A5A8-EA18C26C71A2}" type="pres">
      <dgm:prSet presAssocID="{B2234DC5-E25D-4794-8357-9EFBD10DF1BE}" presName="background4" presStyleLbl="node4" presStyleIdx="6" presStyleCnt="9"/>
      <dgm:spPr/>
    </dgm:pt>
    <dgm:pt modelId="{D1DA4118-E3CA-47D0-BFF7-D1D882923C01}" type="pres">
      <dgm:prSet presAssocID="{B2234DC5-E25D-4794-8357-9EFBD10DF1BE}" presName="text4" presStyleLbl="fgAcc4" presStyleIdx="6" presStyleCnt="9" custLinFactNeighborX="811" custLinFactNeighborY="-480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D8C6751-CA8D-42AD-92A5-538900C6DC19}" type="pres">
      <dgm:prSet presAssocID="{B2234DC5-E25D-4794-8357-9EFBD10DF1BE}" presName="hierChild5" presStyleCnt="0"/>
      <dgm:spPr/>
    </dgm:pt>
    <dgm:pt modelId="{EE791C12-9D63-4877-A2B8-21AB5F7D965C}" type="pres">
      <dgm:prSet presAssocID="{EE33E064-3E29-49F2-9F0C-592B6C5557BB}" presName="Name10" presStyleLbl="parChTrans1D2" presStyleIdx="2" presStyleCnt="3"/>
      <dgm:spPr/>
      <dgm:t>
        <a:bodyPr/>
        <a:lstStyle/>
        <a:p>
          <a:endParaRPr lang="es-ES"/>
        </a:p>
      </dgm:t>
    </dgm:pt>
    <dgm:pt modelId="{1445C992-47E6-40ED-8858-08AD83847A3B}" type="pres">
      <dgm:prSet presAssocID="{7F19F645-6221-44E6-8C43-A78B72BB87ED}" presName="hierRoot2" presStyleCnt="0"/>
      <dgm:spPr/>
    </dgm:pt>
    <dgm:pt modelId="{E5D5CDCB-62E9-4AD2-9831-F015F8502D80}" type="pres">
      <dgm:prSet presAssocID="{7F19F645-6221-44E6-8C43-A78B72BB87ED}" presName="composite2" presStyleCnt="0"/>
      <dgm:spPr/>
    </dgm:pt>
    <dgm:pt modelId="{021C5584-D119-4C10-AFAC-37F0AE91E453}" type="pres">
      <dgm:prSet presAssocID="{7F19F645-6221-44E6-8C43-A78B72BB87ED}" presName="background2" presStyleLbl="node2" presStyleIdx="2" presStyleCnt="3"/>
      <dgm:spPr/>
    </dgm:pt>
    <dgm:pt modelId="{4F9CD5FD-775E-4324-821F-0EFA382114AE}" type="pres">
      <dgm:prSet presAssocID="{7F19F645-6221-44E6-8C43-A78B72BB87ED}" presName="text2" presStyleLbl="fgAcc2" presStyleIdx="2" presStyleCnt="3" custLinFactNeighborX="1434" custLinFactNeighborY="3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AE980EB-612A-4CD5-9722-A2C9387568E6}" type="pres">
      <dgm:prSet presAssocID="{7F19F645-6221-44E6-8C43-A78B72BB87ED}" presName="hierChild3" presStyleCnt="0"/>
      <dgm:spPr/>
    </dgm:pt>
    <dgm:pt modelId="{C3B0643B-3AE2-474E-9BB3-65DF2001C2F4}" type="pres">
      <dgm:prSet presAssocID="{5628727B-7D3C-4D37-977F-E291D23CDE95}" presName="Name17" presStyleLbl="parChTrans1D3" presStyleIdx="4" presStyleCnt="6"/>
      <dgm:spPr/>
      <dgm:t>
        <a:bodyPr/>
        <a:lstStyle/>
        <a:p>
          <a:endParaRPr lang="es-ES"/>
        </a:p>
      </dgm:t>
    </dgm:pt>
    <dgm:pt modelId="{C5DEF0F8-AF46-4AC9-90EA-57C0C2C82213}" type="pres">
      <dgm:prSet presAssocID="{7F5AFCC0-09C8-43BD-998D-D1C98D170671}" presName="hierRoot3" presStyleCnt="0"/>
      <dgm:spPr/>
    </dgm:pt>
    <dgm:pt modelId="{E0384D0F-59FD-47DB-823B-6B3E3DCDB31E}" type="pres">
      <dgm:prSet presAssocID="{7F5AFCC0-09C8-43BD-998D-D1C98D170671}" presName="composite3" presStyleCnt="0"/>
      <dgm:spPr/>
    </dgm:pt>
    <dgm:pt modelId="{02B9741A-33BC-403C-9ACB-CEAC44FA0ECD}" type="pres">
      <dgm:prSet presAssocID="{7F5AFCC0-09C8-43BD-998D-D1C98D170671}" presName="background3" presStyleLbl="node3" presStyleIdx="4" presStyleCnt="6"/>
      <dgm:spPr/>
    </dgm:pt>
    <dgm:pt modelId="{0BFAF815-5B4A-4290-83B8-52D4B779FA6D}" type="pres">
      <dgm:prSet presAssocID="{7F5AFCC0-09C8-43BD-998D-D1C98D170671}" presName="text3" presStyleLbl="fgAcc3" presStyleIdx="4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DC02909-2680-490E-8954-B55F596EFE29}" type="pres">
      <dgm:prSet presAssocID="{7F5AFCC0-09C8-43BD-998D-D1C98D170671}" presName="hierChild4" presStyleCnt="0"/>
      <dgm:spPr/>
    </dgm:pt>
    <dgm:pt modelId="{7330844B-1E8B-4D8E-B5D3-20AA801B2315}" type="pres">
      <dgm:prSet presAssocID="{7EB818A4-C317-4D08-9B91-4D6E8A899B30}" presName="Name23" presStyleLbl="parChTrans1D4" presStyleIdx="7" presStyleCnt="9"/>
      <dgm:spPr/>
      <dgm:t>
        <a:bodyPr/>
        <a:lstStyle/>
        <a:p>
          <a:endParaRPr lang="es-ES"/>
        </a:p>
      </dgm:t>
    </dgm:pt>
    <dgm:pt modelId="{CCE95204-AAC6-4664-9928-D65753F7DC90}" type="pres">
      <dgm:prSet presAssocID="{F5635917-4C86-40E2-BE7B-8872C86039E5}" presName="hierRoot4" presStyleCnt="0"/>
      <dgm:spPr/>
    </dgm:pt>
    <dgm:pt modelId="{791290C5-2FDE-46A0-8DFC-64B4AAF6D82B}" type="pres">
      <dgm:prSet presAssocID="{F5635917-4C86-40E2-BE7B-8872C86039E5}" presName="composite4" presStyleCnt="0"/>
      <dgm:spPr/>
    </dgm:pt>
    <dgm:pt modelId="{6306571F-D155-4119-B509-863001B8AECA}" type="pres">
      <dgm:prSet presAssocID="{F5635917-4C86-40E2-BE7B-8872C86039E5}" presName="background4" presStyleLbl="node4" presStyleIdx="7" presStyleCnt="9"/>
      <dgm:spPr/>
    </dgm:pt>
    <dgm:pt modelId="{887E6226-78A7-45E5-A7D5-8A9F351AE7FE}" type="pres">
      <dgm:prSet presAssocID="{F5635917-4C86-40E2-BE7B-8872C86039E5}" presName="text4" presStyleLbl="fgAcc4" presStyleIdx="7" presStyleCnt="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5608E99-55B0-499F-AE1B-34B1401A585B}" type="pres">
      <dgm:prSet presAssocID="{F5635917-4C86-40E2-BE7B-8872C86039E5}" presName="hierChild5" presStyleCnt="0"/>
      <dgm:spPr/>
    </dgm:pt>
    <dgm:pt modelId="{031D5A09-A840-4306-B063-FBEDA98A7CCF}" type="pres">
      <dgm:prSet presAssocID="{EB06B935-891C-4CA4-864D-DF5D3893C6DE}" presName="Name17" presStyleLbl="parChTrans1D3" presStyleIdx="5" presStyleCnt="6"/>
      <dgm:spPr/>
      <dgm:t>
        <a:bodyPr/>
        <a:lstStyle/>
        <a:p>
          <a:endParaRPr lang="es-ES"/>
        </a:p>
      </dgm:t>
    </dgm:pt>
    <dgm:pt modelId="{F33041FB-4641-4545-A315-5861B3DF6A5B}" type="pres">
      <dgm:prSet presAssocID="{E291A75E-8ADD-4CD4-BF3C-04800E7FA671}" presName="hierRoot3" presStyleCnt="0"/>
      <dgm:spPr/>
    </dgm:pt>
    <dgm:pt modelId="{476EACC6-EFE1-4E7D-9F5C-684C1F0F0AEE}" type="pres">
      <dgm:prSet presAssocID="{E291A75E-8ADD-4CD4-BF3C-04800E7FA671}" presName="composite3" presStyleCnt="0"/>
      <dgm:spPr/>
    </dgm:pt>
    <dgm:pt modelId="{0F32D62D-580E-4C2E-BF46-EDCD1DA88A97}" type="pres">
      <dgm:prSet presAssocID="{E291A75E-8ADD-4CD4-BF3C-04800E7FA671}" presName="background3" presStyleLbl="node3" presStyleIdx="5" presStyleCnt="6"/>
      <dgm:spPr/>
    </dgm:pt>
    <dgm:pt modelId="{D46C5D9C-4351-4E00-BDC3-1536AA6D14AD}" type="pres">
      <dgm:prSet presAssocID="{E291A75E-8ADD-4CD4-BF3C-04800E7FA671}" presName="text3" presStyleLbl="fgAcc3" presStyleIdx="5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D1A2746-03FA-467F-91D8-9EE07FE5244D}" type="pres">
      <dgm:prSet presAssocID="{E291A75E-8ADD-4CD4-BF3C-04800E7FA671}" presName="hierChild4" presStyleCnt="0"/>
      <dgm:spPr/>
    </dgm:pt>
    <dgm:pt modelId="{63CDEBB3-A2B5-4180-BE9A-FC01F3180EAF}" type="pres">
      <dgm:prSet presAssocID="{BFEDEFF4-DE2F-47E5-AAB6-54B8F0CFBCA4}" presName="Name23" presStyleLbl="parChTrans1D4" presStyleIdx="8" presStyleCnt="9"/>
      <dgm:spPr/>
      <dgm:t>
        <a:bodyPr/>
        <a:lstStyle/>
        <a:p>
          <a:endParaRPr lang="es-ES"/>
        </a:p>
      </dgm:t>
    </dgm:pt>
    <dgm:pt modelId="{F29626CD-6683-4068-891D-DBE827F9A79F}" type="pres">
      <dgm:prSet presAssocID="{55C0F418-227F-42B7-8F43-439D563C5AEA}" presName="hierRoot4" presStyleCnt="0"/>
      <dgm:spPr/>
    </dgm:pt>
    <dgm:pt modelId="{12C6B13E-9DD9-4BB0-BE38-569A532B2CF8}" type="pres">
      <dgm:prSet presAssocID="{55C0F418-227F-42B7-8F43-439D563C5AEA}" presName="composite4" presStyleCnt="0"/>
      <dgm:spPr/>
    </dgm:pt>
    <dgm:pt modelId="{0A210FB2-93EA-425A-B381-019E3EB33E76}" type="pres">
      <dgm:prSet presAssocID="{55C0F418-227F-42B7-8F43-439D563C5AEA}" presName="background4" presStyleLbl="node4" presStyleIdx="8" presStyleCnt="9"/>
      <dgm:spPr/>
    </dgm:pt>
    <dgm:pt modelId="{AF62ED97-1512-4B16-801F-C40ACE9AB2AC}" type="pres">
      <dgm:prSet presAssocID="{55C0F418-227F-42B7-8F43-439D563C5AEA}" presName="text4" presStyleLbl="fgAcc4" presStyleIdx="8" presStyleCnt="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2245B44-52B3-462D-B307-F0DEF0769F9D}" type="pres">
      <dgm:prSet presAssocID="{55C0F418-227F-42B7-8F43-439D563C5AEA}" presName="hierChild5" presStyleCnt="0"/>
      <dgm:spPr/>
    </dgm:pt>
  </dgm:ptLst>
  <dgm:cxnLst>
    <dgm:cxn modelId="{E424225A-48BF-4D73-93EB-26ECC872B6F6}" type="presOf" srcId="{90F51BB2-FBDF-4CF0-9158-DC8DD1239107}" destId="{BD45C3FF-E4DF-49BB-98C8-539D710B470C}" srcOrd="0" destOrd="0" presId="urn:microsoft.com/office/officeart/2005/8/layout/hierarchy1"/>
    <dgm:cxn modelId="{E1453B02-080C-4C61-B0CC-8807DDD65CDE}" srcId="{699BA996-D5D1-410E-8186-2CF08F1FE771}" destId="{68DBD2DE-540B-4735-8866-F7A27318F316}" srcOrd="0" destOrd="0" parTransId="{1DAA9573-8180-4877-868F-AE6D98FD1448}" sibTransId="{18AE3D13-D831-4DA0-9B95-BB346BAFDF2B}"/>
    <dgm:cxn modelId="{1CA02A2B-4C4F-49EB-8F78-9EC30B97B071}" srcId="{E291A75E-8ADD-4CD4-BF3C-04800E7FA671}" destId="{55C0F418-227F-42B7-8F43-439D563C5AEA}" srcOrd="0" destOrd="0" parTransId="{BFEDEFF4-DE2F-47E5-AAB6-54B8F0CFBCA4}" sibTransId="{D6513BD1-5039-4545-BF92-8E079049CA55}"/>
    <dgm:cxn modelId="{B5E2922D-B7D1-493C-B17E-4A76FB662DB2}" type="presOf" srcId="{C9D95153-57C0-4C11-96F2-284A9DFA548E}" destId="{0660BCD4-848A-449A-B262-D27257EB361A}" srcOrd="0" destOrd="0" presId="urn:microsoft.com/office/officeart/2005/8/layout/hierarchy1"/>
    <dgm:cxn modelId="{A69FB72F-8445-4139-A8D4-C9B0366BA675}" type="presOf" srcId="{E690A6D4-F312-462E-85F4-A4C05E916827}" destId="{3BFC95BC-3580-4324-AAFE-9CF36528EF23}" srcOrd="0" destOrd="0" presId="urn:microsoft.com/office/officeart/2005/8/layout/hierarchy1"/>
    <dgm:cxn modelId="{8EC2E0D2-0110-49B5-9F4F-48A540DB6E6F}" type="presOf" srcId="{7F5AFCC0-09C8-43BD-998D-D1C98D170671}" destId="{0BFAF815-5B4A-4290-83B8-52D4B779FA6D}" srcOrd="0" destOrd="0" presId="urn:microsoft.com/office/officeart/2005/8/layout/hierarchy1"/>
    <dgm:cxn modelId="{B5D4786E-2A6D-49AB-9B71-D4787D43511F}" srcId="{74B0AFBE-E492-45A1-85A8-073FD9812892}" destId="{13C5DCC2-187D-4A45-9F15-2ED4D7243DB2}" srcOrd="0" destOrd="0" parTransId="{8238C3BB-5427-4945-AD9E-21894D4465E2}" sibTransId="{5D3D9736-A33E-4660-B70D-CEF4CF8D73E7}"/>
    <dgm:cxn modelId="{877258B7-5938-44C7-8034-3D47E896A2FC}" srcId="{E690A6D4-F312-462E-85F4-A4C05E916827}" destId="{69065444-82E7-4BE5-8BDE-2A0B5C7A2426}" srcOrd="0" destOrd="0" parTransId="{7D965BE6-92E0-4D83-8445-F8AA37D4B668}" sibTransId="{084638F9-FC2B-4AFE-88ED-AE7AFD2ED355}"/>
    <dgm:cxn modelId="{8F581D45-720B-45DA-BFA2-7D7E637DFC48}" srcId="{7F5AFCC0-09C8-43BD-998D-D1C98D170671}" destId="{F5635917-4C86-40E2-BE7B-8872C86039E5}" srcOrd="0" destOrd="0" parTransId="{7EB818A4-C317-4D08-9B91-4D6E8A899B30}" sibTransId="{3F3AFB28-797A-4F63-98FF-FDE4D4A5EF52}"/>
    <dgm:cxn modelId="{BF3562AF-314A-4ADF-A7B7-BB97C5CCCF35}" type="presOf" srcId="{7CFF11E2-E9A4-48AD-9F91-9542A3A15F7D}" destId="{0073BF5E-51F6-488E-AED0-FAF5B6A6CAEE}" srcOrd="0" destOrd="0" presId="urn:microsoft.com/office/officeart/2005/8/layout/hierarchy1"/>
    <dgm:cxn modelId="{FE6D0807-4071-479D-881A-99AE4638B0AD}" type="presOf" srcId="{EB06B935-891C-4CA4-864D-DF5D3893C6DE}" destId="{031D5A09-A840-4306-B063-FBEDA98A7CCF}" srcOrd="0" destOrd="0" presId="urn:microsoft.com/office/officeart/2005/8/layout/hierarchy1"/>
    <dgm:cxn modelId="{6025546C-965E-447A-9EC7-FC0CF5B66FDF}" type="presOf" srcId="{44D6E2D6-454F-4CAF-979E-97DBD992F425}" destId="{9E0DD858-3505-41D1-A523-36F0EC91E781}" srcOrd="0" destOrd="0" presId="urn:microsoft.com/office/officeart/2005/8/layout/hierarchy1"/>
    <dgm:cxn modelId="{37FA2496-12C4-446E-9325-0276F8FFE6AB}" type="presOf" srcId="{7D965BE6-92E0-4D83-8445-F8AA37D4B668}" destId="{9DD03DE3-805E-4873-996C-0B9666A63A02}" srcOrd="0" destOrd="0" presId="urn:microsoft.com/office/officeart/2005/8/layout/hierarchy1"/>
    <dgm:cxn modelId="{AAEB2299-24A0-450F-A9FF-046D9EA5AAC8}" type="presOf" srcId="{3EB98749-6979-440C-880C-21EA1900BA7E}" destId="{461A8F94-2E95-4B9A-811E-61FB47C35708}" srcOrd="0" destOrd="0" presId="urn:microsoft.com/office/officeart/2005/8/layout/hierarchy1"/>
    <dgm:cxn modelId="{577DC717-DCEF-4FDC-A714-163F01221FDF}" type="presOf" srcId="{8238C3BB-5427-4945-AD9E-21894D4465E2}" destId="{2EFF6B34-795A-4EAD-887F-384E4FAAD1EE}" srcOrd="0" destOrd="0" presId="urn:microsoft.com/office/officeart/2005/8/layout/hierarchy1"/>
    <dgm:cxn modelId="{EDD861D1-5907-447D-BF30-9B57BC579D51}" type="presOf" srcId="{68DBD2DE-540B-4735-8866-F7A27318F316}" destId="{93856A93-9ACE-47BE-98D2-04EC67C34C94}" srcOrd="0" destOrd="0" presId="urn:microsoft.com/office/officeart/2005/8/layout/hierarchy1"/>
    <dgm:cxn modelId="{50251007-6FFC-4F98-A1D3-8897C372969B}" srcId="{7F19F645-6221-44E6-8C43-A78B72BB87ED}" destId="{7F5AFCC0-09C8-43BD-998D-D1C98D170671}" srcOrd="0" destOrd="0" parTransId="{5628727B-7D3C-4D37-977F-E291D23CDE95}" sibTransId="{A2FBF3C8-CEF5-4ED8-937F-4D58BB73A094}"/>
    <dgm:cxn modelId="{C438F9FE-38C8-40F4-A143-705C2AAA71B5}" type="presOf" srcId="{7F19F645-6221-44E6-8C43-A78B72BB87ED}" destId="{4F9CD5FD-775E-4324-821F-0EFA382114AE}" srcOrd="0" destOrd="0" presId="urn:microsoft.com/office/officeart/2005/8/layout/hierarchy1"/>
    <dgm:cxn modelId="{CDEB41C2-2C7C-4D34-A026-AF27A2D63A58}" type="presOf" srcId="{55C0F418-227F-42B7-8F43-439D563C5AEA}" destId="{AF62ED97-1512-4B16-801F-C40ACE9AB2AC}" srcOrd="0" destOrd="0" presId="urn:microsoft.com/office/officeart/2005/8/layout/hierarchy1"/>
    <dgm:cxn modelId="{0C1B181F-6C1F-4D0A-BCDE-EE76F406C601}" type="presOf" srcId="{B2234DC5-E25D-4794-8357-9EFBD10DF1BE}" destId="{D1DA4118-E3CA-47D0-BFF7-D1D882923C01}" srcOrd="0" destOrd="0" presId="urn:microsoft.com/office/officeart/2005/8/layout/hierarchy1"/>
    <dgm:cxn modelId="{A3A07780-74A8-4B9B-AD93-B2E65C5310B0}" type="presOf" srcId="{47091796-CE11-4A97-AE4D-E78D73F2CA3C}" destId="{6B4FC66F-8E64-4DD6-990C-5BFF53BC64F7}" srcOrd="0" destOrd="0" presId="urn:microsoft.com/office/officeart/2005/8/layout/hierarchy1"/>
    <dgm:cxn modelId="{3CF0F339-FFE8-429F-B3C3-51633BEC3ECA}" srcId="{90F51BB2-FBDF-4CF0-9158-DC8DD1239107}" destId="{190CCC09-50F8-4366-86C4-7E63F9F47848}" srcOrd="0" destOrd="0" parTransId="{28E936A1-1E4A-42E6-BF13-06212A64751C}" sibTransId="{79C7442B-4637-40F6-8CF6-E4053DEC1993}"/>
    <dgm:cxn modelId="{46056A89-A550-4B13-BEE0-062FFECD9AD1}" type="presOf" srcId="{823085F4-ED99-4BC6-B1D9-296ECFE9E9F6}" destId="{787DBAAE-9063-4B2D-B7F0-A704B7EB7BBB}" srcOrd="0" destOrd="0" presId="urn:microsoft.com/office/officeart/2005/8/layout/hierarchy1"/>
    <dgm:cxn modelId="{611F6460-34A5-493A-B17A-2D94056FC18A}" type="presOf" srcId="{69065444-82E7-4BE5-8BDE-2A0B5C7A2426}" destId="{8A6B2A3A-C634-4A75-A5BE-7A3F7CABC3B5}" srcOrd="0" destOrd="0" presId="urn:microsoft.com/office/officeart/2005/8/layout/hierarchy1"/>
    <dgm:cxn modelId="{DFDD520A-7848-44E6-81C9-9C8516FEC5D1}" type="presOf" srcId="{8588F9C5-C528-4C26-91BC-9256FF1F9BCB}" destId="{2E634483-D2BA-4774-BDB1-639FAABD25B8}" srcOrd="0" destOrd="0" presId="urn:microsoft.com/office/officeart/2005/8/layout/hierarchy1"/>
    <dgm:cxn modelId="{6A3C9C2A-C449-4B1D-85DF-21D85E508E38}" srcId="{7CFF11E2-E9A4-48AD-9F91-9542A3A15F7D}" destId="{90F51BB2-FBDF-4CF0-9158-DC8DD1239107}" srcOrd="1" destOrd="0" parTransId="{1110858B-F488-4DBD-87BB-C0326F8275B2}" sibTransId="{AB48E1C8-AF60-499B-B01A-3474C6E3C5DF}"/>
    <dgm:cxn modelId="{3B253949-AB82-4013-A5D6-3A7D26EA4580}" type="presOf" srcId="{190CCC09-50F8-4366-86C4-7E63F9F47848}" destId="{1B83A80F-EAE5-4856-9F16-A9C3180F4094}" srcOrd="0" destOrd="0" presId="urn:microsoft.com/office/officeart/2005/8/layout/hierarchy1"/>
    <dgm:cxn modelId="{6086E65F-3D18-4C86-AC65-01A0A1CA153A}" type="presOf" srcId="{13C5DCC2-187D-4A45-9F15-2ED4D7243DB2}" destId="{6405FF12-97B2-4B13-A051-279D39E2ADE4}" srcOrd="0" destOrd="0" presId="urn:microsoft.com/office/officeart/2005/8/layout/hierarchy1"/>
    <dgm:cxn modelId="{A4216A91-CA0C-4F59-B403-783AE34A8B29}" type="presOf" srcId="{E291A75E-8ADD-4CD4-BF3C-04800E7FA671}" destId="{D46C5D9C-4351-4E00-BDC3-1536AA6D14AD}" srcOrd="0" destOrd="0" presId="urn:microsoft.com/office/officeart/2005/8/layout/hierarchy1"/>
    <dgm:cxn modelId="{03F5A44E-06B6-4591-8F12-6AA26ED1EFFD}" type="presOf" srcId="{9F2C933B-B6C1-4320-80C9-2B3F57332029}" destId="{AD04BFF0-34F7-469B-9ABD-A6EF0FF61FBD}" srcOrd="0" destOrd="0" presId="urn:microsoft.com/office/officeart/2005/8/layout/hierarchy1"/>
    <dgm:cxn modelId="{0F4CB0EC-3398-47BA-B168-05E2BAC9B6F9}" type="presOf" srcId="{8F932F8E-A796-4004-87DB-10F7FCB2ED1D}" destId="{C8CE3A59-C965-4716-909E-20A45C429E45}" srcOrd="0" destOrd="0" presId="urn:microsoft.com/office/officeart/2005/8/layout/hierarchy1"/>
    <dgm:cxn modelId="{E9B322BD-3A0B-445C-A2AB-DBDC565972AC}" type="presOf" srcId="{7059C523-4A71-49ED-B292-A293CEB04133}" destId="{E6FEE73A-9B30-4B10-99B3-FBB88096D487}" srcOrd="0" destOrd="0" presId="urn:microsoft.com/office/officeart/2005/8/layout/hierarchy1"/>
    <dgm:cxn modelId="{BCD9B9B9-B80B-4443-9619-5D17B0E72008}" srcId="{69065444-82E7-4BE5-8BDE-2A0B5C7A2426}" destId="{B2234DC5-E25D-4794-8357-9EFBD10DF1BE}" srcOrd="0" destOrd="0" parTransId="{8F932F8E-A796-4004-87DB-10F7FCB2ED1D}" sibTransId="{9C07B796-9EB8-4566-96A9-060A9E70C680}"/>
    <dgm:cxn modelId="{3735E9C6-B94B-4437-826A-251D48BC3FDC}" srcId="{8DDB76CF-DB28-4B4C-99FC-B09447C4A552}" destId="{7CFF11E2-E9A4-48AD-9F91-9542A3A15F7D}" srcOrd="0" destOrd="0" parTransId="{BCD523E5-16C6-402B-A650-9B556583FF57}" sibTransId="{AA1B62D1-795D-4467-AA4C-F29B1201B54F}"/>
    <dgm:cxn modelId="{DCF7019D-26E0-481F-93A3-58265B307F2D}" type="presOf" srcId="{1110858B-F488-4DBD-87BB-C0326F8275B2}" destId="{1731775B-26D2-46A1-82EA-E002317A407D}" srcOrd="0" destOrd="0" presId="urn:microsoft.com/office/officeart/2005/8/layout/hierarchy1"/>
    <dgm:cxn modelId="{FFE2A751-9405-4752-B352-2B9FFE99A1F9}" srcId="{7CFF11E2-E9A4-48AD-9F91-9542A3A15F7D}" destId="{74B0AFBE-E492-45A1-85A8-073FD9812892}" srcOrd="0" destOrd="0" parTransId="{44D6E2D6-454F-4CAF-979E-97DBD992F425}" sibTransId="{AD2C5D2C-0A9A-42E2-B37A-D1F566C28518}"/>
    <dgm:cxn modelId="{E199BC49-9042-4A5F-BB76-B3059B719503}" type="presOf" srcId="{699BA996-D5D1-410E-8186-2CF08F1FE771}" destId="{8B200275-5956-4FB2-83F1-3CB7FDC4D9B7}" srcOrd="0" destOrd="0" presId="urn:microsoft.com/office/officeart/2005/8/layout/hierarchy1"/>
    <dgm:cxn modelId="{A805E685-9CC1-42A5-A59C-E03660FD02CE}" srcId="{74B0AFBE-E492-45A1-85A8-073FD9812892}" destId="{3EB98749-6979-440C-880C-21EA1900BA7E}" srcOrd="1" destOrd="0" parTransId="{97FD44F3-682D-4361-B58C-2D28F034B9E1}" sibTransId="{F169BA53-8D12-4467-9F7F-8709CE9CA1F8}"/>
    <dgm:cxn modelId="{3DB90987-A7DF-483D-9EDB-9CB5D55EA906}" srcId="{823085F4-ED99-4BC6-B1D9-296ECFE9E9F6}" destId="{9F2C933B-B6C1-4320-80C9-2B3F57332029}" srcOrd="0" destOrd="0" parTransId="{C9D95153-57C0-4C11-96F2-284A9DFA548E}" sibTransId="{2FA64B43-21AF-4CCF-A0D1-F6EEAE0AB409}"/>
    <dgm:cxn modelId="{941FFAA3-D5C7-4082-B97F-DCD231FE3C0F}" srcId="{190CCC09-50F8-4366-86C4-7E63F9F47848}" destId="{823085F4-ED99-4BC6-B1D9-296ECFE9E9F6}" srcOrd="0" destOrd="0" parTransId="{F4DDC0A3-4688-4E94-8112-042CE358CE5B}" sibTransId="{0C48A634-2541-41C4-B856-A3273ADC1571}"/>
    <dgm:cxn modelId="{BE7C2920-983C-471F-B4DB-012C5D0ADB9F}" srcId="{90F51BB2-FBDF-4CF0-9158-DC8DD1239107}" destId="{E690A6D4-F312-462E-85F4-A4C05E916827}" srcOrd="1" destOrd="0" parTransId="{3CBCB950-9E7B-40EF-897E-4193B21E1604}" sibTransId="{193F2381-3597-458E-AE68-A1B130969DDE}"/>
    <dgm:cxn modelId="{F92537D4-1598-4A7A-83C7-2D33CCE3A81E}" srcId="{7F19F645-6221-44E6-8C43-A78B72BB87ED}" destId="{E291A75E-8ADD-4CD4-BF3C-04800E7FA671}" srcOrd="1" destOrd="0" parTransId="{EB06B935-891C-4CA4-864D-DF5D3893C6DE}" sibTransId="{B10FFB9A-347C-4CB3-8F43-7BE7A28BC8CB}"/>
    <dgm:cxn modelId="{DC35A17C-1C17-460B-9C2C-F7CE3E3003A9}" type="presOf" srcId="{28E936A1-1E4A-42E6-BF13-06212A64751C}" destId="{88DF3528-7CA9-4965-BDDB-93826A410E66}" srcOrd="0" destOrd="0" presId="urn:microsoft.com/office/officeart/2005/8/layout/hierarchy1"/>
    <dgm:cxn modelId="{269E7DC5-1C0D-4C17-98FB-50F6764C986A}" type="presOf" srcId="{EE33E064-3E29-49F2-9F0C-592B6C5557BB}" destId="{EE791C12-9D63-4877-A2B8-21AB5F7D965C}" srcOrd="0" destOrd="0" presId="urn:microsoft.com/office/officeart/2005/8/layout/hierarchy1"/>
    <dgm:cxn modelId="{C4DCADD6-94A6-4EDA-AD3E-C67037206CB9}" type="presOf" srcId="{3CBCB950-9E7B-40EF-897E-4193B21E1604}" destId="{28C12B35-DC9D-4C03-A77E-86435697D467}" srcOrd="0" destOrd="0" presId="urn:microsoft.com/office/officeart/2005/8/layout/hierarchy1"/>
    <dgm:cxn modelId="{D38DCCC7-C801-47DF-A248-F4ED718D75D6}" type="presOf" srcId="{F4DDC0A3-4688-4E94-8112-042CE358CE5B}" destId="{D8750D0D-B3F4-407C-89DF-6313EE4FCC69}" srcOrd="0" destOrd="0" presId="urn:microsoft.com/office/officeart/2005/8/layout/hierarchy1"/>
    <dgm:cxn modelId="{26A7D4FC-75DA-4402-BB83-3CD8F2DDA924}" type="presOf" srcId="{5628727B-7D3C-4D37-977F-E291D23CDE95}" destId="{C3B0643B-3AE2-474E-9BB3-65DF2001C2F4}" srcOrd="0" destOrd="0" presId="urn:microsoft.com/office/officeart/2005/8/layout/hierarchy1"/>
    <dgm:cxn modelId="{7C65B5D0-F651-46D3-A4DB-BE474ABD1030}" srcId="{13C5DCC2-187D-4A45-9F15-2ED4D7243DB2}" destId="{7059C523-4A71-49ED-B292-A293CEB04133}" srcOrd="0" destOrd="0" parTransId="{8588F9C5-C528-4C26-91BC-9256FF1F9BCB}" sibTransId="{2C23A665-1E36-44ED-83B7-3E71D720E10E}"/>
    <dgm:cxn modelId="{A0D23CEC-4C93-4F81-843B-1F628E409E96}" type="presOf" srcId="{BFEDEFF4-DE2F-47E5-AAB6-54B8F0CFBCA4}" destId="{63CDEBB3-A2B5-4180-BE9A-FC01F3180EAF}" srcOrd="0" destOrd="0" presId="urn:microsoft.com/office/officeart/2005/8/layout/hierarchy1"/>
    <dgm:cxn modelId="{0A6893AC-352A-4CDD-A181-EB178D4E7864}" srcId="{7CFF11E2-E9A4-48AD-9F91-9542A3A15F7D}" destId="{7F19F645-6221-44E6-8C43-A78B72BB87ED}" srcOrd="2" destOrd="0" parTransId="{EE33E064-3E29-49F2-9F0C-592B6C5557BB}" sibTransId="{0D7DD989-FBD7-4E01-AEC6-78F90D85C3D9}"/>
    <dgm:cxn modelId="{A70B5A61-E0CB-4C9E-9B42-97B696A852A2}" type="presOf" srcId="{74B0AFBE-E492-45A1-85A8-073FD9812892}" destId="{10BAA374-3394-4464-988D-6CFC918A0D5D}" srcOrd="0" destOrd="0" presId="urn:microsoft.com/office/officeart/2005/8/layout/hierarchy1"/>
    <dgm:cxn modelId="{E90A6830-C844-4D37-89F0-82562331BB6D}" type="presOf" srcId="{F5635917-4C86-40E2-BE7B-8872C86039E5}" destId="{887E6226-78A7-45E5-A7D5-8A9F351AE7FE}" srcOrd="0" destOrd="0" presId="urn:microsoft.com/office/officeart/2005/8/layout/hierarchy1"/>
    <dgm:cxn modelId="{392EA7D0-A052-40D6-B540-D0E7E5070440}" type="presOf" srcId="{97FD44F3-682D-4361-B58C-2D28F034B9E1}" destId="{C74897A0-8FC0-47B1-B7B8-AD7A11B7866C}" srcOrd="0" destOrd="0" presId="urn:microsoft.com/office/officeart/2005/8/layout/hierarchy1"/>
    <dgm:cxn modelId="{606573F6-6E94-41A4-A5E9-96DD839D95D7}" srcId="{3EB98749-6979-440C-880C-21EA1900BA7E}" destId="{699BA996-D5D1-410E-8186-2CF08F1FE771}" srcOrd="0" destOrd="0" parTransId="{47091796-CE11-4A97-AE4D-E78D73F2CA3C}" sibTransId="{78370009-4BF8-4E96-A0A9-043A98B8685C}"/>
    <dgm:cxn modelId="{4EC50706-9624-499D-BD75-1F1109195DFE}" type="presOf" srcId="{1DAA9573-8180-4877-868F-AE6D98FD1448}" destId="{51BFEAEA-723B-42F1-9499-6838FF362FAF}" srcOrd="0" destOrd="0" presId="urn:microsoft.com/office/officeart/2005/8/layout/hierarchy1"/>
    <dgm:cxn modelId="{940CEB0B-FD77-4B85-9C10-3B4708679A0F}" type="presOf" srcId="{7EB818A4-C317-4D08-9B91-4D6E8A899B30}" destId="{7330844B-1E8B-4D8E-B5D3-20AA801B2315}" srcOrd="0" destOrd="0" presId="urn:microsoft.com/office/officeart/2005/8/layout/hierarchy1"/>
    <dgm:cxn modelId="{4DEEE895-48EE-4523-90E7-718E8337BD44}" type="presOf" srcId="{8DDB76CF-DB28-4B4C-99FC-B09447C4A552}" destId="{36E47B93-1692-4805-9ADC-2AFE26F6C3C5}" srcOrd="0" destOrd="0" presId="urn:microsoft.com/office/officeart/2005/8/layout/hierarchy1"/>
    <dgm:cxn modelId="{8701E944-95BF-4326-921A-D458A5E3E9BF}" type="presParOf" srcId="{36E47B93-1692-4805-9ADC-2AFE26F6C3C5}" destId="{1C3C2863-AF78-45F2-AFEA-06C9E05B11FA}" srcOrd="0" destOrd="0" presId="urn:microsoft.com/office/officeart/2005/8/layout/hierarchy1"/>
    <dgm:cxn modelId="{C6BF372B-C449-46F0-87FB-F1CD365074A4}" type="presParOf" srcId="{1C3C2863-AF78-45F2-AFEA-06C9E05B11FA}" destId="{C3507AE1-C8E6-45AF-BA5F-DFCB673CA2BE}" srcOrd="0" destOrd="0" presId="urn:microsoft.com/office/officeart/2005/8/layout/hierarchy1"/>
    <dgm:cxn modelId="{2E8E33E6-6D47-4F50-9E05-419E30EDB50D}" type="presParOf" srcId="{C3507AE1-C8E6-45AF-BA5F-DFCB673CA2BE}" destId="{812B152B-C114-4F0C-8A94-9A62FDFF95B4}" srcOrd="0" destOrd="0" presId="urn:microsoft.com/office/officeart/2005/8/layout/hierarchy1"/>
    <dgm:cxn modelId="{7845BE7F-B0BB-4F50-A5A3-B88B9882B966}" type="presParOf" srcId="{C3507AE1-C8E6-45AF-BA5F-DFCB673CA2BE}" destId="{0073BF5E-51F6-488E-AED0-FAF5B6A6CAEE}" srcOrd="1" destOrd="0" presId="urn:microsoft.com/office/officeart/2005/8/layout/hierarchy1"/>
    <dgm:cxn modelId="{29CAB0E0-9868-4275-ACE5-0863DBFC756C}" type="presParOf" srcId="{1C3C2863-AF78-45F2-AFEA-06C9E05B11FA}" destId="{76831F6A-0C33-49DC-992D-C9E3F0F53239}" srcOrd="1" destOrd="0" presId="urn:microsoft.com/office/officeart/2005/8/layout/hierarchy1"/>
    <dgm:cxn modelId="{335B213E-586D-4AA2-9350-CC9DC18742EC}" type="presParOf" srcId="{76831F6A-0C33-49DC-992D-C9E3F0F53239}" destId="{9E0DD858-3505-41D1-A523-36F0EC91E781}" srcOrd="0" destOrd="0" presId="urn:microsoft.com/office/officeart/2005/8/layout/hierarchy1"/>
    <dgm:cxn modelId="{2A7F67E6-F57E-4343-87D4-253DDDDBAE92}" type="presParOf" srcId="{76831F6A-0C33-49DC-992D-C9E3F0F53239}" destId="{1F1C18B6-C422-4E4A-AB37-5B189363C8E3}" srcOrd="1" destOrd="0" presId="urn:microsoft.com/office/officeart/2005/8/layout/hierarchy1"/>
    <dgm:cxn modelId="{DC904EFD-0075-42E6-AD0B-C5C18E6C1599}" type="presParOf" srcId="{1F1C18B6-C422-4E4A-AB37-5B189363C8E3}" destId="{FC6E4858-8B90-41FE-8998-2C1B9A1DD306}" srcOrd="0" destOrd="0" presId="urn:microsoft.com/office/officeart/2005/8/layout/hierarchy1"/>
    <dgm:cxn modelId="{E1C980B2-48E5-4109-AF7F-483B4FC7FB9F}" type="presParOf" srcId="{FC6E4858-8B90-41FE-8998-2C1B9A1DD306}" destId="{7FC4B95B-BB83-4368-8EBC-10E3A116CBAD}" srcOrd="0" destOrd="0" presId="urn:microsoft.com/office/officeart/2005/8/layout/hierarchy1"/>
    <dgm:cxn modelId="{CED14ADE-89B6-4DDF-AA7F-450945DFF9D2}" type="presParOf" srcId="{FC6E4858-8B90-41FE-8998-2C1B9A1DD306}" destId="{10BAA374-3394-4464-988D-6CFC918A0D5D}" srcOrd="1" destOrd="0" presId="urn:microsoft.com/office/officeart/2005/8/layout/hierarchy1"/>
    <dgm:cxn modelId="{44784388-4149-4DB4-8931-A025F407B83D}" type="presParOf" srcId="{1F1C18B6-C422-4E4A-AB37-5B189363C8E3}" destId="{321DA5B8-3593-4433-BCB6-FEE4F661F228}" srcOrd="1" destOrd="0" presId="urn:microsoft.com/office/officeart/2005/8/layout/hierarchy1"/>
    <dgm:cxn modelId="{DB91AB8C-88A3-4EEB-91DD-F4DEC790DBBC}" type="presParOf" srcId="{321DA5B8-3593-4433-BCB6-FEE4F661F228}" destId="{2EFF6B34-795A-4EAD-887F-384E4FAAD1EE}" srcOrd="0" destOrd="0" presId="urn:microsoft.com/office/officeart/2005/8/layout/hierarchy1"/>
    <dgm:cxn modelId="{2149478A-6DC0-43B5-A20B-E1B74FFA6D1A}" type="presParOf" srcId="{321DA5B8-3593-4433-BCB6-FEE4F661F228}" destId="{4EDC6C58-B70D-4214-B98A-B01FC451EC28}" srcOrd="1" destOrd="0" presId="urn:microsoft.com/office/officeart/2005/8/layout/hierarchy1"/>
    <dgm:cxn modelId="{15EB9B63-0EFD-4661-A351-943447D6175F}" type="presParOf" srcId="{4EDC6C58-B70D-4214-B98A-B01FC451EC28}" destId="{E413181D-DA0F-456F-9454-8B03DF458A0F}" srcOrd="0" destOrd="0" presId="urn:microsoft.com/office/officeart/2005/8/layout/hierarchy1"/>
    <dgm:cxn modelId="{FEC075F7-186D-4951-8CF4-8CC1D0BC6D0C}" type="presParOf" srcId="{E413181D-DA0F-456F-9454-8B03DF458A0F}" destId="{E788554D-8C34-4DDC-A24E-297CECFF3A18}" srcOrd="0" destOrd="0" presId="urn:microsoft.com/office/officeart/2005/8/layout/hierarchy1"/>
    <dgm:cxn modelId="{8B5A16DF-02AB-4319-9E80-C068B3E9DC9A}" type="presParOf" srcId="{E413181D-DA0F-456F-9454-8B03DF458A0F}" destId="{6405FF12-97B2-4B13-A051-279D39E2ADE4}" srcOrd="1" destOrd="0" presId="urn:microsoft.com/office/officeart/2005/8/layout/hierarchy1"/>
    <dgm:cxn modelId="{BC59F772-A681-42EA-8BAF-85E99FBF85EF}" type="presParOf" srcId="{4EDC6C58-B70D-4214-B98A-B01FC451EC28}" destId="{29F2B758-D02C-425D-8237-F4459361259A}" srcOrd="1" destOrd="0" presId="urn:microsoft.com/office/officeart/2005/8/layout/hierarchy1"/>
    <dgm:cxn modelId="{DD4C9352-7CB7-4473-A89D-8AE3939ED501}" type="presParOf" srcId="{29F2B758-D02C-425D-8237-F4459361259A}" destId="{2E634483-D2BA-4774-BDB1-639FAABD25B8}" srcOrd="0" destOrd="0" presId="urn:microsoft.com/office/officeart/2005/8/layout/hierarchy1"/>
    <dgm:cxn modelId="{9B31DFD6-51DE-4723-944A-2B364117E0EE}" type="presParOf" srcId="{29F2B758-D02C-425D-8237-F4459361259A}" destId="{41A89C43-22AB-4198-8C07-2AF919DEEB6A}" srcOrd="1" destOrd="0" presId="urn:microsoft.com/office/officeart/2005/8/layout/hierarchy1"/>
    <dgm:cxn modelId="{751F9294-F111-4F07-8298-36EBD5DC6A13}" type="presParOf" srcId="{41A89C43-22AB-4198-8C07-2AF919DEEB6A}" destId="{9B92ED75-7195-4317-83AF-DBAE5ED86AE9}" srcOrd="0" destOrd="0" presId="urn:microsoft.com/office/officeart/2005/8/layout/hierarchy1"/>
    <dgm:cxn modelId="{15E3FBDE-91FD-4C5C-A518-DE4E9156C503}" type="presParOf" srcId="{9B92ED75-7195-4317-83AF-DBAE5ED86AE9}" destId="{AF4BAE42-FD50-450B-9BE8-6AE0E6078206}" srcOrd="0" destOrd="0" presId="urn:microsoft.com/office/officeart/2005/8/layout/hierarchy1"/>
    <dgm:cxn modelId="{41463A57-966E-40A6-BCB2-C05106F54E6D}" type="presParOf" srcId="{9B92ED75-7195-4317-83AF-DBAE5ED86AE9}" destId="{E6FEE73A-9B30-4B10-99B3-FBB88096D487}" srcOrd="1" destOrd="0" presId="urn:microsoft.com/office/officeart/2005/8/layout/hierarchy1"/>
    <dgm:cxn modelId="{E2E0FF6F-B5CA-4CFB-B52C-2057B55754E8}" type="presParOf" srcId="{41A89C43-22AB-4198-8C07-2AF919DEEB6A}" destId="{C1B3F3D2-BF05-4D81-91E4-9A1C10D4EA11}" srcOrd="1" destOrd="0" presId="urn:microsoft.com/office/officeart/2005/8/layout/hierarchy1"/>
    <dgm:cxn modelId="{E333B843-8642-4A8E-A47C-F41911D15E28}" type="presParOf" srcId="{321DA5B8-3593-4433-BCB6-FEE4F661F228}" destId="{C74897A0-8FC0-47B1-B7B8-AD7A11B7866C}" srcOrd="2" destOrd="0" presId="urn:microsoft.com/office/officeart/2005/8/layout/hierarchy1"/>
    <dgm:cxn modelId="{B4CF7D5A-BD41-42E5-9B30-E8185278917D}" type="presParOf" srcId="{321DA5B8-3593-4433-BCB6-FEE4F661F228}" destId="{965513ED-15F4-4C28-888A-7355A4C178B4}" srcOrd="3" destOrd="0" presId="urn:microsoft.com/office/officeart/2005/8/layout/hierarchy1"/>
    <dgm:cxn modelId="{B8A3C711-ECC1-4C3F-9504-961891B7DB4B}" type="presParOf" srcId="{965513ED-15F4-4C28-888A-7355A4C178B4}" destId="{8C6F101C-B2E1-4C5B-82C8-59DA78A13A60}" srcOrd="0" destOrd="0" presId="urn:microsoft.com/office/officeart/2005/8/layout/hierarchy1"/>
    <dgm:cxn modelId="{A6F73F54-36D1-4D29-8290-BA317F4CCA0A}" type="presParOf" srcId="{8C6F101C-B2E1-4C5B-82C8-59DA78A13A60}" destId="{A517691E-FAA8-4BAB-9451-68180ABE2481}" srcOrd="0" destOrd="0" presId="urn:microsoft.com/office/officeart/2005/8/layout/hierarchy1"/>
    <dgm:cxn modelId="{3713F804-78BD-43B4-AE01-091218FFFCA0}" type="presParOf" srcId="{8C6F101C-B2E1-4C5B-82C8-59DA78A13A60}" destId="{461A8F94-2E95-4B9A-811E-61FB47C35708}" srcOrd="1" destOrd="0" presId="urn:microsoft.com/office/officeart/2005/8/layout/hierarchy1"/>
    <dgm:cxn modelId="{67EB7AA4-2BDE-4AB9-8A7E-4C2B67E9644A}" type="presParOf" srcId="{965513ED-15F4-4C28-888A-7355A4C178B4}" destId="{0AFE7507-AEDE-4403-9632-4B8B47487F7F}" srcOrd="1" destOrd="0" presId="urn:microsoft.com/office/officeart/2005/8/layout/hierarchy1"/>
    <dgm:cxn modelId="{D5B23F70-C86F-4CB0-9602-6B48431541D0}" type="presParOf" srcId="{0AFE7507-AEDE-4403-9632-4B8B47487F7F}" destId="{6B4FC66F-8E64-4DD6-990C-5BFF53BC64F7}" srcOrd="0" destOrd="0" presId="urn:microsoft.com/office/officeart/2005/8/layout/hierarchy1"/>
    <dgm:cxn modelId="{E2349A43-7B0C-4376-9950-1AF7342BCAD9}" type="presParOf" srcId="{0AFE7507-AEDE-4403-9632-4B8B47487F7F}" destId="{36B025C0-60C5-44EE-BDD2-6CA8D6C70B9C}" srcOrd="1" destOrd="0" presId="urn:microsoft.com/office/officeart/2005/8/layout/hierarchy1"/>
    <dgm:cxn modelId="{E7D770DF-45DD-4632-9266-0294CF45D09E}" type="presParOf" srcId="{36B025C0-60C5-44EE-BDD2-6CA8D6C70B9C}" destId="{D03F7C5E-8AF5-41EF-A8B3-0BE77269B46A}" srcOrd="0" destOrd="0" presId="urn:microsoft.com/office/officeart/2005/8/layout/hierarchy1"/>
    <dgm:cxn modelId="{04F49848-51D9-40D4-B119-33C190B9E646}" type="presParOf" srcId="{D03F7C5E-8AF5-41EF-A8B3-0BE77269B46A}" destId="{671E18C4-95E9-4A1F-A456-F3E851101529}" srcOrd="0" destOrd="0" presId="urn:microsoft.com/office/officeart/2005/8/layout/hierarchy1"/>
    <dgm:cxn modelId="{94B98DC3-AFC0-4125-9273-7254D56A0767}" type="presParOf" srcId="{D03F7C5E-8AF5-41EF-A8B3-0BE77269B46A}" destId="{8B200275-5956-4FB2-83F1-3CB7FDC4D9B7}" srcOrd="1" destOrd="0" presId="urn:microsoft.com/office/officeart/2005/8/layout/hierarchy1"/>
    <dgm:cxn modelId="{281D259E-8D1F-4F1E-8AE0-C0D5E4428177}" type="presParOf" srcId="{36B025C0-60C5-44EE-BDD2-6CA8D6C70B9C}" destId="{FA7D30A0-865C-4C5C-9290-F22A9D2C59B0}" srcOrd="1" destOrd="0" presId="urn:microsoft.com/office/officeart/2005/8/layout/hierarchy1"/>
    <dgm:cxn modelId="{E97635AC-1124-44A9-A4AC-8FDB12303134}" type="presParOf" srcId="{FA7D30A0-865C-4C5C-9290-F22A9D2C59B0}" destId="{51BFEAEA-723B-42F1-9499-6838FF362FAF}" srcOrd="0" destOrd="0" presId="urn:microsoft.com/office/officeart/2005/8/layout/hierarchy1"/>
    <dgm:cxn modelId="{2D28CB0B-8AC0-41C1-A5D5-A08FE806DE3F}" type="presParOf" srcId="{FA7D30A0-865C-4C5C-9290-F22A9D2C59B0}" destId="{FB76385F-359A-42CC-B9B8-985CBF5F8CAF}" srcOrd="1" destOrd="0" presId="urn:microsoft.com/office/officeart/2005/8/layout/hierarchy1"/>
    <dgm:cxn modelId="{AFBC7123-B174-4388-8C88-7475129E6862}" type="presParOf" srcId="{FB76385F-359A-42CC-B9B8-985CBF5F8CAF}" destId="{F801B6F9-74F7-49A8-BB56-8567E244C61D}" srcOrd="0" destOrd="0" presId="urn:microsoft.com/office/officeart/2005/8/layout/hierarchy1"/>
    <dgm:cxn modelId="{67103FA0-99F0-4B7F-9E9A-A180E73B40E4}" type="presParOf" srcId="{F801B6F9-74F7-49A8-BB56-8567E244C61D}" destId="{2C6F38BF-AD3F-4B4E-9734-3FD078E1EE9F}" srcOrd="0" destOrd="0" presId="urn:microsoft.com/office/officeart/2005/8/layout/hierarchy1"/>
    <dgm:cxn modelId="{0F58ADF8-95FD-4107-B20B-E4AE4DC5F99E}" type="presParOf" srcId="{F801B6F9-74F7-49A8-BB56-8567E244C61D}" destId="{93856A93-9ACE-47BE-98D2-04EC67C34C94}" srcOrd="1" destOrd="0" presId="urn:microsoft.com/office/officeart/2005/8/layout/hierarchy1"/>
    <dgm:cxn modelId="{04022944-B982-4978-8E9D-F91ACE13E7C6}" type="presParOf" srcId="{FB76385F-359A-42CC-B9B8-985CBF5F8CAF}" destId="{0DA7258A-69DB-4CE2-80FB-0A622BA0922A}" srcOrd="1" destOrd="0" presId="urn:microsoft.com/office/officeart/2005/8/layout/hierarchy1"/>
    <dgm:cxn modelId="{B93D96C9-C608-489E-8C33-4E25D0EE9C38}" type="presParOf" srcId="{76831F6A-0C33-49DC-992D-C9E3F0F53239}" destId="{1731775B-26D2-46A1-82EA-E002317A407D}" srcOrd="2" destOrd="0" presId="urn:microsoft.com/office/officeart/2005/8/layout/hierarchy1"/>
    <dgm:cxn modelId="{ACDA6F3B-3FCB-42C9-9A8D-AD69C08B2443}" type="presParOf" srcId="{76831F6A-0C33-49DC-992D-C9E3F0F53239}" destId="{83DAE2CE-6F17-4EDE-943E-01D08DCDCC8C}" srcOrd="3" destOrd="0" presId="urn:microsoft.com/office/officeart/2005/8/layout/hierarchy1"/>
    <dgm:cxn modelId="{763D5C5A-8C28-455B-A1DE-379622068D54}" type="presParOf" srcId="{83DAE2CE-6F17-4EDE-943E-01D08DCDCC8C}" destId="{A4C2ADDC-7862-4F5E-A892-141334640DC1}" srcOrd="0" destOrd="0" presId="urn:microsoft.com/office/officeart/2005/8/layout/hierarchy1"/>
    <dgm:cxn modelId="{E58E9E4E-7AD5-47FE-8E09-A73743145115}" type="presParOf" srcId="{A4C2ADDC-7862-4F5E-A892-141334640DC1}" destId="{560EEED3-A7E0-466D-9745-7AD4067B7ADB}" srcOrd="0" destOrd="0" presId="urn:microsoft.com/office/officeart/2005/8/layout/hierarchy1"/>
    <dgm:cxn modelId="{E328BB46-3741-4B2B-BAE4-278FFD35B01C}" type="presParOf" srcId="{A4C2ADDC-7862-4F5E-A892-141334640DC1}" destId="{BD45C3FF-E4DF-49BB-98C8-539D710B470C}" srcOrd="1" destOrd="0" presId="urn:microsoft.com/office/officeart/2005/8/layout/hierarchy1"/>
    <dgm:cxn modelId="{581643C9-06FD-4212-B66A-761FE9268368}" type="presParOf" srcId="{83DAE2CE-6F17-4EDE-943E-01D08DCDCC8C}" destId="{6371D072-FF28-4CFC-B74D-0E13D41B3E7F}" srcOrd="1" destOrd="0" presId="urn:microsoft.com/office/officeart/2005/8/layout/hierarchy1"/>
    <dgm:cxn modelId="{6E1979D3-38F9-4B5E-A8F1-A5D5B3F4E072}" type="presParOf" srcId="{6371D072-FF28-4CFC-B74D-0E13D41B3E7F}" destId="{88DF3528-7CA9-4965-BDDB-93826A410E66}" srcOrd="0" destOrd="0" presId="urn:microsoft.com/office/officeart/2005/8/layout/hierarchy1"/>
    <dgm:cxn modelId="{1189A50C-3213-462E-9DC8-62F334A34D0B}" type="presParOf" srcId="{6371D072-FF28-4CFC-B74D-0E13D41B3E7F}" destId="{E12D4165-2D9A-485D-988D-85E23FF8DC96}" srcOrd="1" destOrd="0" presId="urn:microsoft.com/office/officeart/2005/8/layout/hierarchy1"/>
    <dgm:cxn modelId="{8C632729-E4E8-434B-85BD-A3C8C0FB457A}" type="presParOf" srcId="{E12D4165-2D9A-485D-988D-85E23FF8DC96}" destId="{D282990F-9580-4D55-8C69-F62A23047624}" srcOrd="0" destOrd="0" presId="urn:microsoft.com/office/officeart/2005/8/layout/hierarchy1"/>
    <dgm:cxn modelId="{FDE20F5E-F964-4595-886D-F441AF87B20B}" type="presParOf" srcId="{D282990F-9580-4D55-8C69-F62A23047624}" destId="{232F0BA8-D07B-4648-8960-7B68957DF3B1}" srcOrd="0" destOrd="0" presId="urn:microsoft.com/office/officeart/2005/8/layout/hierarchy1"/>
    <dgm:cxn modelId="{44E183DF-8ACC-4AC3-B4D8-3932C29F68A5}" type="presParOf" srcId="{D282990F-9580-4D55-8C69-F62A23047624}" destId="{1B83A80F-EAE5-4856-9F16-A9C3180F4094}" srcOrd="1" destOrd="0" presId="urn:microsoft.com/office/officeart/2005/8/layout/hierarchy1"/>
    <dgm:cxn modelId="{BB08F3DF-09DA-42BA-AA2B-E1C53FEC558A}" type="presParOf" srcId="{E12D4165-2D9A-485D-988D-85E23FF8DC96}" destId="{7320E696-743C-49FE-A922-AB39C15D0B8A}" srcOrd="1" destOrd="0" presId="urn:microsoft.com/office/officeart/2005/8/layout/hierarchy1"/>
    <dgm:cxn modelId="{70440698-5E30-4C5E-8E71-E611022664EC}" type="presParOf" srcId="{7320E696-743C-49FE-A922-AB39C15D0B8A}" destId="{D8750D0D-B3F4-407C-89DF-6313EE4FCC69}" srcOrd="0" destOrd="0" presId="urn:microsoft.com/office/officeart/2005/8/layout/hierarchy1"/>
    <dgm:cxn modelId="{7A7E0353-2D7C-4BA8-B1F1-E6D489E6D432}" type="presParOf" srcId="{7320E696-743C-49FE-A922-AB39C15D0B8A}" destId="{8370B822-49AB-41EE-9FB5-DDAFAABE5BF4}" srcOrd="1" destOrd="0" presId="urn:microsoft.com/office/officeart/2005/8/layout/hierarchy1"/>
    <dgm:cxn modelId="{A56677B8-C598-4008-A803-EDEEA8A9C527}" type="presParOf" srcId="{8370B822-49AB-41EE-9FB5-DDAFAABE5BF4}" destId="{D836878F-26C3-4107-839A-D1202F22A866}" srcOrd="0" destOrd="0" presId="urn:microsoft.com/office/officeart/2005/8/layout/hierarchy1"/>
    <dgm:cxn modelId="{10A6D285-74BD-4A48-B89F-10D89AB8DEE3}" type="presParOf" srcId="{D836878F-26C3-4107-839A-D1202F22A866}" destId="{5A1ED5F8-38CC-4531-90B9-641B51692A54}" srcOrd="0" destOrd="0" presId="urn:microsoft.com/office/officeart/2005/8/layout/hierarchy1"/>
    <dgm:cxn modelId="{AE9A3626-466B-4A27-94DE-73071012EB7E}" type="presParOf" srcId="{D836878F-26C3-4107-839A-D1202F22A866}" destId="{787DBAAE-9063-4B2D-B7F0-A704B7EB7BBB}" srcOrd="1" destOrd="0" presId="urn:microsoft.com/office/officeart/2005/8/layout/hierarchy1"/>
    <dgm:cxn modelId="{99502820-BE19-49FF-AA31-E99EDA424729}" type="presParOf" srcId="{8370B822-49AB-41EE-9FB5-DDAFAABE5BF4}" destId="{BE51E76D-4A2D-49BA-8033-3BBC7485FD55}" srcOrd="1" destOrd="0" presId="urn:microsoft.com/office/officeart/2005/8/layout/hierarchy1"/>
    <dgm:cxn modelId="{CD9DB4B6-8A52-42C8-83B5-2D5771010C6D}" type="presParOf" srcId="{BE51E76D-4A2D-49BA-8033-3BBC7485FD55}" destId="{0660BCD4-848A-449A-B262-D27257EB361A}" srcOrd="0" destOrd="0" presId="urn:microsoft.com/office/officeart/2005/8/layout/hierarchy1"/>
    <dgm:cxn modelId="{E2DF67BD-C6D3-4E5F-AEC5-1398DBF98B5A}" type="presParOf" srcId="{BE51E76D-4A2D-49BA-8033-3BBC7485FD55}" destId="{D33A723E-1C77-4A59-A9B7-A58AB1F09C28}" srcOrd="1" destOrd="0" presId="urn:microsoft.com/office/officeart/2005/8/layout/hierarchy1"/>
    <dgm:cxn modelId="{69CE0E79-B7E3-49D1-9923-5F21A1B84DC8}" type="presParOf" srcId="{D33A723E-1C77-4A59-A9B7-A58AB1F09C28}" destId="{8D537D95-AB0C-471A-BEE0-1B8F1275C520}" srcOrd="0" destOrd="0" presId="urn:microsoft.com/office/officeart/2005/8/layout/hierarchy1"/>
    <dgm:cxn modelId="{748513CD-4FFC-43FA-AF9D-685E409C44C0}" type="presParOf" srcId="{8D537D95-AB0C-471A-BEE0-1B8F1275C520}" destId="{2A9588BB-EB2C-4AD5-B328-4144676CEA77}" srcOrd="0" destOrd="0" presId="urn:microsoft.com/office/officeart/2005/8/layout/hierarchy1"/>
    <dgm:cxn modelId="{CE97FEA7-DB10-44FB-8A16-571F690A0B3A}" type="presParOf" srcId="{8D537D95-AB0C-471A-BEE0-1B8F1275C520}" destId="{AD04BFF0-34F7-469B-9ABD-A6EF0FF61FBD}" srcOrd="1" destOrd="0" presId="urn:microsoft.com/office/officeart/2005/8/layout/hierarchy1"/>
    <dgm:cxn modelId="{EF0533F3-2999-4602-9DCC-882F2FE24CAA}" type="presParOf" srcId="{D33A723E-1C77-4A59-A9B7-A58AB1F09C28}" destId="{0777333E-802E-4AB5-B5F7-255A31A7DF51}" srcOrd="1" destOrd="0" presId="urn:microsoft.com/office/officeart/2005/8/layout/hierarchy1"/>
    <dgm:cxn modelId="{2C9C3E4F-BE7B-42F3-8CC6-7E081E96E4F6}" type="presParOf" srcId="{6371D072-FF28-4CFC-B74D-0E13D41B3E7F}" destId="{28C12B35-DC9D-4C03-A77E-86435697D467}" srcOrd="2" destOrd="0" presId="urn:microsoft.com/office/officeart/2005/8/layout/hierarchy1"/>
    <dgm:cxn modelId="{0FCCCCC4-9760-4815-8D93-C74EE8CD1C1B}" type="presParOf" srcId="{6371D072-FF28-4CFC-B74D-0E13D41B3E7F}" destId="{0C0721E6-732D-4A78-9A0D-CC42D962493A}" srcOrd="3" destOrd="0" presId="urn:microsoft.com/office/officeart/2005/8/layout/hierarchy1"/>
    <dgm:cxn modelId="{F5223A21-3E91-4DA7-96A7-54EE51DF37A9}" type="presParOf" srcId="{0C0721E6-732D-4A78-9A0D-CC42D962493A}" destId="{EA1DE414-8461-4889-96FF-F8B94888114A}" srcOrd="0" destOrd="0" presId="urn:microsoft.com/office/officeart/2005/8/layout/hierarchy1"/>
    <dgm:cxn modelId="{9D668A4C-1348-480A-9BB3-282BD377A5E3}" type="presParOf" srcId="{EA1DE414-8461-4889-96FF-F8B94888114A}" destId="{A2AA562B-A0CF-4E9C-A0C4-A1610205BABD}" srcOrd="0" destOrd="0" presId="urn:microsoft.com/office/officeart/2005/8/layout/hierarchy1"/>
    <dgm:cxn modelId="{F9988D4C-D68C-4678-BEBE-D09B720EE132}" type="presParOf" srcId="{EA1DE414-8461-4889-96FF-F8B94888114A}" destId="{3BFC95BC-3580-4324-AAFE-9CF36528EF23}" srcOrd="1" destOrd="0" presId="urn:microsoft.com/office/officeart/2005/8/layout/hierarchy1"/>
    <dgm:cxn modelId="{48D34D32-94EA-4F8C-9726-6757179FA03F}" type="presParOf" srcId="{0C0721E6-732D-4A78-9A0D-CC42D962493A}" destId="{15157289-5C9C-468C-A9D8-C71EBBFCEE26}" srcOrd="1" destOrd="0" presId="urn:microsoft.com/office/officeart/2005/8/layout/hierarchy1"/>
    <dgm:cxn modelId="{6090EC14-286B-4596-AD98-032226CCEBC4}" type="presParOf" srcId="{15157289-5C9C-468C-A9D8-C71EBBFCEE26}" destId="{9DD03DE3-805E-4873-996C-0B9666A63A02}" srcOrd="0" destOrd="0" presId="urn:microsoft.com/office/officeart/2005/8/layout/hierarchy1"/>
    <dgm:cxn modelId="{74330512-95D5-4E82-B89D-A36E5C78DEB4}" type="presParOf" srcId="{15157289-5C9C-468C-A9D8-C71EBBFCEE26}" destId="{E5FA34D4-AC31-446C-973F-5DAAA9C8A6AD}" srcOrd="1" destOrd="0" presId="urn:microsoft.com/office/officeart/2005/8/layout/hierarchy1"/>
    <dgm:cxn modelId="{0EE7B361-2F61-4C2C-8AB8-3C43A2C3272E}" type="presParOf" srcId="{E5FA34D4-AC31-446C-973F-5DAAA9C8A6AD}" destId="{F46F3A81-AFC1-4597-8B61-CBD2CCD6EF52}" srcOrd="0" destOrd="0" presId="urn:microsoft.com/office/officeart/2005/8/layout/hierarchy1"/>
    <dgm:cxn modelId="{441CDF72-7522-4531-8DE0-4F65D53A31E4}" type="presParOf" srcId="{F46F3A81-AFC1-4597-8B61-CBD2CCD6EF52}" destId="{59E3EBF6-DF65-4F98-9113-22A787F9CB94}" srcOrd="0" destOrd="0" presId="urn:microsoft.com/office/officeart/2005/8/layout/hierarchy1"/>
    <dgm:cxn modelId="{F295B831-66E2-4165-8ADB-7F27BB5C5969}" type="presParOf" srcId="{F46F3A81-AFC1-4597-8B61-CBD2CCD6EF52}" destId="{8A6B2A3A-C634-4A75-A5BE-7A3F7CABC3B5}" srcOrd="1" destOrd="0" presId="urn:microsoft.com/office/officeart/2005/8/layout/hierarchy1"/>
    <dgm:cxn modelId="{0C16B051-7395-43C0-8432-B6BAB416C8AF}" type="presParOf" srcId="{E5FA34D4-AC31-446C-973F-5DAAA9C8A6AD}" destId="{ADD95CD8-0F7C-407B-8EE2-0F3491ED7771}" srcOrd="1" destOrd="0" presId="urn:microsoft.com/office/officeart/2005/8/layout/hierarchy1"/>
    <dgm:cxn modelId="{012638E7-AFDC-42BA-A660-282DD2AD5F3F}" type="presParOf" srcId="{ADD95CD8-0F7C-407B-8EE2-0F3491ED7771}" destId="{C8CE3A59-C965-4716-909E-20A45C429E45}" srcOrd="0" destOrd="0" presId="urn:microsoft.com/office/officeart/2005/8/layout/hierarchy1"/>
    <dgm:cxn modelId="{AC24EE02-636F-441F-8AC7-460B744F9AF7}" type="presParOf" srcId="{ADD95CD8-0F7C-407B-8EE2-0F3491ED7771}" destId="{A7D10E64-791D-4C81-B0D8-1E57288CBC1F}" srcOrd="1" destOrd="0" presId="urn:microsoft.com/office/officeart/2005/8/layout/hierarchy1"/>
    <dgm:cxn modelId="{CC7AE796-6B8E-45AE-B6E2-D659B1792963}" type="presParOf" srcId="{A7D10E64-791D-4C81-B0D8-1E57288CBC1F}" destId="{309D93DF-6427-442A-9286-2A3C1C227FB6}" srcOrd="0" destOrd="0" presId="urn:microsoft.com/office/officeart/2005/8/layout/hierarchy1"/>
    <dgm:cxn modelId="{CA851BF4-9BF2-4CD2-93CE-9354B910464C}" type="presParOf" srcId="{309D93DF-6427-442A-9286-2A3C1C227FB6}" destId="{27C1A3E2-C0B5-41A9-A5A8-EA18C26C71A2}" srcOrd="0" destOrd="0" presId="urn:microsoft.com/office/officeart/2005/8/layout/hierarchy1"/>
    <dgm:cxn modelId="{F39C1A63-E297-4628-806B-B0CF6C8168BC}" type="presParOf" srcId="{309D93DF-6427-442A-9286-2A3C1C227FB6}" destId="{D1DA4118-E3CA-47D0-BFF7-D1D882923C01}" srcOrd="1" destOrd="0" presId="urn:microsoft.com/office/officeart/2005/8/layout/hierarchy1"/>
    <dgm:cxn modelId="{37E8CAAE-EA42-4C13-B2E4-DF3656267A22}" type="presParOf" srcId="{A7D10E64-791D-4C81-B0D8-1E57288CBC1F}" destId="{2D8C6751-CA8D-42AD-92A5-538900C6DC19}" srcOrd="1" destOrd="0" presId="urn:microsoft.com/office/officeart/2005/8/layout/hierarchy1"/>
    <dgm:cxn modelId="{2FC35676-780B-4376-9FF3-E7FD44AE0B22}" type="presParOf" srcId="{76831F6A-0C33-49DC-992D-C9E3F0F53239}" destId="{EE791C12-9D63-4877-A2B8-21AB5F7D965C}" srcOrd="4" destOrd="0" presId="urn:microsoft.com/office/officeart/2005/8/layout/hierarchy1"/>
    <dgm:cxn modelId="{453B76B3-1723-4CDB-8FD1-D6284899AAD9}" type="presParOf" srcId="{76831F6A-0C33-49DC-992D-C9E3F0F53239}" destId="{1445C992-47E6-40ED-8858-08AD83847A3B}" srcOrd="5" destOrd="0" presId="urn:microsoft.com/office/officeart/2005/8/layout/hierarchy1"/>
    <dgm:cxn modelId="{6AB5A0CA-B668-42D1-85C4-05E6CF5A66CB}" type="presParOf" srcId="{1445C992-47E6-40ED-8858-08AD83847A3B}" destId="{E5D5CDCB-62E9-4AD2-9831-F015F8502D80}" srcOrd="0" destOrd="0" presId="urn:microsoft.com/office/officeart/2005/8/layout/hierarchy1"/>
    <dgm:cxn modelId="{DFDC8228-0ED0-4C71-8063-6570AE8CFC2F}" type="presParOf" srcId="{E5D5CDCB-62E9-4AD2-9831-F015F8502D80}" destId="{021C5584-D119-4C10-AFAC-37F0AE91E453}" srcOrd="0" destOrd="0" presId="urn:microsoft.com/office/officeart/2005/8/layout/hierarchy1"/>
    <dgm:cxn modelId="{EE47A6D1-CDF8-4A59-9672-B0B566E7E681}" type="presParOf" srcId="{E5D5CDCB-62E9-4AD2-9831-F015F8502D80}" destId="{4F9CD5FD-775E-4324-821F-0EFA382114AE}" srcOrd="1" destOrd="0" presId="urn:microsoft.com/office/officeart/2005/8/layout/hierarchy1"/>
    <dgm:cxn modelId="{37E53EC3-A106-49AC-BFD1-6EAE23C23C6C}" type="presParOf" srcId="{1445C992-47E6-40ED-8858-08AD83847A3B}" destId="{EAE980EB-612A-4CD5-9722-A2C9387568E6}" srcOrd="1" destOrd="0" presId="urn:microsoft.com/office/officeart/2005/8/layout/hierarchy1"/>
    <dgm:cxn modelId="{56E87069-F6C3-4776-8BCF-B1ECCAE47080}" type="presParOf" srcId="{EAE980EB-612A-4CD5-9722-A2C9387568E6}" destId="{C3B0643B-3AE2-474E-9BB3-65DF2001C2F4}" srcOrd="0" destOrd="0" presId="urn:microsoft.com/office/officeart/2005/8/layout/hierarchy1"/>
    <dgm:cxn modelId="{C037A147-726C-450A-ADC2-BDE2B4BEE9A1}" type="presParOf" srcId="{EAE980EB-612A-4CD5-9722-A2C9387568E6}" destId="{C5DEF0F8-AF46-4AC9-90EA-57C0C2C82213}" srcOrd="1" destOrd="0" presId="urn:microsoft.com/office/officeart/2005/8/layout/hierarchy1"/>
    <dgm:cxn modelId="{5ECCB0B3-9090-4427-807D-816F296FE537}" type="presParOf" srcId="{C5DEF0F8-AF46-4AC9-90EA-57C0C2C82213}" destId="{E0384D0F-59FD-47DB-823B-6B3E3DCDB31E}" srcOrd="0" destOrd="0" presId="urn:microsoft.com/office/officeart/2005/8/layout/hierarchy1"/>
    <dgm:cxn modelId="{DE40EBC5-0E6B-4B36-9AC4-91D820C03233}" type="presParOf" srcId="{E0384D0F-59FD-47DB-823B-6B3E3DCDB31E}" destId="{02B9741A-33BC-403C-9ACB-CEAC44FA0ECD}" srcOrd="0" destOrd="0" presId="urn:microsoft.com/office/officeart/2005/8/layout/hierarchy1"/>
    <dgm:cxn modelId="{FCD7C159-C079-488F-BA77-35232FD9C1C4}" type="presParOf" srcId="{E0384D0F-59FD-47DB-823B-6B3E3DCDB31E}" destId="{0BFAF815-5B4A-4290-83B8-52D4B779FA6D}" srcOrd="1" destOrd="0" presId="urn:microsoft.com/office/officeart/2005/8/layout/hierarchy1"/>
    <dgm:cxn modelId="{9AB129CB-902C-48DD-8A2D-69D38D128995}" type="presParOf" srcId="{C5DEF0F8-AF46-4AC9-90EA-57C0C2C82213}" destId="{9DC02909-2680-490E-8954-B55F596EFE29}" srcOrd="1" destOrd="0" presId="urn:microsoft.com/office/officeart/2005/8/layout/hierarchy1"/>
    <dgm:cxn modelId="{49B4CD61-3CE8-461E-A836-7E17E7FDA958}" type="presParOf" srcId="{9DC02909-2680-490E-8954-B55F596EFE29}" destId="{7330844B-1E8B-4D8E-B5D3-20AA801B2315}" srcOrd="0" destOrd="0" presId="urn:microsoft.com/office/officeart/2005/8/layout/hierarchy1"/>
    <dgm:cxn modelId="{9CB63AD1-2A89-4BF3-B325-46C151702B87}" type="presParOf" srcId="{9DC02909-2680-490E-8954-B55F596EFE29}" destId="{CCE95204-AAC6-4664-9928-D65753F7DC90}" srcOrd="1" destOrd="0" presId="urn:microsoft.com/office/officeart/2005/8/layout/hierarchy1"/>
    <dgm:cxn modelId="{2CFB283B-FC0B-4435-9CA9-3148AAD1B95E}" type="presParOf" srcId="{CCE95204-AAC6-4664-9928-D65753F7DC90}" destId="{791290C5-2FDE-46A0-8DFC-64B4AAF6D82B}" srcOrd="0" destOrd="0" presId="urn:microsoft.com/office/officeart/2005/8/layout/hierarchy1"/>
    <dgm:cxn modelId="{C7078369-1832-446F-B2B8-E11C0C65F6CE}" type="presParOf" srcId="{791290C5-2FDE-46A0-8DFC-64B4AAF6D82B}" destId="{6306571F-D155-4119-B509-863001B8AECA}" srcOrd="0" destOrd="0" presId="urn:microsoft.com/office/officeart/2005/8/layout/hierarchy1"/>
    <dgm:cxn modelId="{6314A428-4E0B-4440-B732-FC2F2883CD73}" type="presParOf" srcId="{791290C5-2FDE-46A0-8DFC-64B4AAF6D82B}" destId="{887E6226-78A7-45E5-A7D5-8A9F351AE7FE}" srcOrd="1" destOrd="0" presId="urn:microsoft.com/office/officeart/2005/8/layout/hierarchy1"/>
    <dgm:cxn modelId="{C10531A1-4331-4984-A88D-F9B6D023A59D}" type="presParOf" srcId="{CCE95204-AAC6-4664-9928-D65753F7DC90}" destId="{B5608E99-55B0-499F-AE1B-34B1401A585B}" srcOrd="1" destOrd="0" presId="urn:microsoft.com/office/officeart/2005/8/layout/hierarchy1"/>
    <dgm:cxn modelId="{4D204949-01BE-4748-BE0D-14EA9A80F132}" type="presParOf" srcId="{EAE980EB-612A-4CD5-9722-A2C9387568E6}" destId="{031D5A09-A840-4306-B063-FBEDA98A7CCF}" srcOrd="2" destOrd="0" presId="urn:microsoft.com/office/officeart/2005/8/layout/hierarchy1"/>
    <dgm:cxn modelId="{8EA460AB-095B-46E7-8800-6E1B7B007E85}" type="presParOf" srcId="{EAE980EB-612A-4CD5-9722-A2C9387568E6}" destId="{F33041FB-4641-4545-A315-5861B3DF6A5B}" srcOrd="3" destOrd="0" presId="urn:microsoft.com/office/officeart/2005/8/layout/hierarchy1"/>
    <dgm:cxn modelId="{FD9CAB81-184E-48B5-9CBC-75991195F66D}" type="presParOf" srcId="{F33041FB-4641-4545-A315-5861B3DF6A5B}" destId="{476EACC6-EFE1-4E7D-9F5C-684C1F0F0AEE}" srcOrd="0" destOrd="0" presId="urn:microsoft.com/office/officeart/2005/8/layout/hierarchy1"/>
    <dgm:cxn modelId="{F91F39A3-1148-4CB0-9EE9-0F072088119A}" type="presParOf" srcId="{476EACC6-EFE1-4E7D-9F5C-684C1F0F0AEE}" destId="{0F32D62D-580E-4C2E-BF46-EDCD1DA88A97}" srcOrd="0" destOrd="0" presId="urn:microsoft.com/office/officeart/2005/8/layout/hierarchy1"/>
    <dgm:cxn modelId="{6AEDE6AF-E27A-4931-8B51-BB889EF6259E}" type="presParOf" srcId="{476EACC6-EFE1-4E7D-9F5C-684C1F0F0AEE}" destId="{D46C5D9C-4351-4E00-BDC3-1536AA6D14AD}" srcOrd="1" destOrd="0" presId="urn:microsoft.com/office/officeart/2005/8/layout/hierarchy1"/>
    <dgm:cxn modelId="{30B8BA1A-E1F6-4E08-8847-0FCC43ECADBB}" type="presParOf" srcId="{F33041FB-4641-4545-A315-5861B3DF6A5B}" destId="{AD1A2746-03FA-467F-91D8-9EE07FE5244D}" srcOrd="1" destOrd="0" presId="urn:microsoft.com/office/officeart/2005/8/layout/hierarchy1"/>
    <dgm:cxn modelId="{BB56121D-CACC-48BB-AA80-59C5DB31485A}" type="presParOf" srcId="{AD1A2746-03FA-467F-91D8-9EE07FE5244D}" destId="{63CDEBB3-A2B5-4180-BE9A-FC01F3180EAF}" srcOrd="0" destOrd="0" presId="urn:microsoft.com/office/officeart/2005/8/layout/hierarchy1"/>
    <dgm:cxn modelId="{C0A011B5-DA33-415A-95A7-C11B188AD896}" type="presParOf" srcId="{AD1A2746-03FA-467F-91D8-9EE07FE5244D}" destId="{F29626CD-6683-4068-891D-DBE827F9A79F}" srcOrd="1" destOrd="0" presId="urn:microsoft.com/office/officeart/2005/8/layout/hierarchy1"/>
    <dgm:cxn modelId="{7CDE5F57-9828-4EE7-9DC9-A32C6327F15A}" type="presParOf" srcId="{F29626CD-6683-4068-891D-DBE827F9A79F}" destId="{12C6B13E-9DD9-4BB0-BE38-569A532B2CF8}" srcOrd="0" destOrd="0" presId="urn:microsoft.com/office/officeart/2005/8/layout/hierarchy1"/>
    <dgm:cxn modelId="{6EA06B44-DAF4-4806-9B9B-788AF1F24B95}" type="presParOf" srcId="{12C6B13E-9DD9-4BB0-BE38-569A532B2CF8}" destId="{0A210FB2-93EA-425A-B381-019E3EB33E76}" srcOrd="0" destOrd="0" presId="urn:microsoft.com/office/officeart/2005/8/layout/hierarchy1"/>
    <dgm:cxn modelId="{D705F597-1F83-4B67-B00A-9EDB188582B5}" type="presParOf" srcId="{12C6B13E-9DD9-4BB0-BE38-569A532B2CF8}" destId="{AF62ED97-1512-4B16-801F-C40ACE9AB2AC}" srcOrd="1" destOrd="0" presId="urn:microsoft.com/office/officeart/2005/8/layout/hierarchy1"/>
    <dgm:cxn modelId="{9FF71B2B-3A43-4B1E-BB9C-AF60711F7F4A}" type="presParOf" srcId="{F29626CD-6683-4068-891D-DBE827F9A79F}" destId="{02245B44-52B3-462D-B307-F0DEF0769F9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DDB76CF-DB28-4B4C-99FC-B09447C4A552}" type="doc">
      <dgm:prSet loTypeId="urn:microsoft.com/office/officeart/2005/8/layout/hierarchy1" loCatId="hierarchy" qsTypeId="urn:microsoft.com/office/officeart/2005/8/quickstyle/3d8" qsCatId="3D" csTypeId="urn:microsoft.com/office/officeart/2005/8/colors/accent1_2" csCatId="accent1" phldr="1"/>
      <dgm:spPr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</dgm:spPr>
      <dgm:t>
        <a:bodyPr/>
        <a:lstStyle/>
        <a:p>
          <a:endParaRPr lang="es-ES"/>
        </a:p>
      </dgm:t>
    </dgm:pt>
    <dgm:pt modelId="{7CFF11E2-E9A4-48AD-9F91-9542A3A15F7D}">
      <dgm:prSet phldrT="[Texto]" custT="1"/>
      <dgm:spPr/>
      <dgm:t>
        <a:bodyPr/>
        <a:lstStyle/>
        <a:p>
          <a:pPr algn="ctr"/>
          <a:r>
            <a:rPr lang="es-ES" sz="1400" b="1" dirty="0" smtClean="0"/>
            <a:t>PNP motora asimétrica distal</a:t>
          </a:r>
        </a:p>
      </dgm:t>
    </dgm:pt>
    <dgm:pt modelId="{BCD523E5-16C6-402B-A650-9B556583FF57}" type="parTrans" cxnId="{3735E9C6-B94B-4437-826A-251D48BC3FDC}">
      <dgm:prSet/>
      <dgm:spPr/>
      <dgm:t>
        <a:bodyPr/>
        <a:lstStyle/>
        <a:p>
          <a:endParaRPr lang="es-ES"/>
        </a:p>
      </dgm:t>
    </dgm:pt>
    <dgm:pt modelId="{AA1B62D1-795D-4467-AA4C-F29B1201B54F}" type="sibTrans" cxnId="{3735E9C6-B94B-4437-826A-251D48BC3FDC}">
      <dgm:prSet/>
      <dgm:spPr/>
      <dgm:t>
        <a:bodyPr/>
        <a:lstStyle/>
        <a:p>
          <a:endParaRPr lang="es-ES"/>
        </a:p>
      </dgm:t>
    </dgm:pt>
    <dgm:pt modelId="{A486CD2C-63C9-4FAC-B2A8-B45DB1EB7F9C}">
      <dgm:prSet custT="1"/>
      <dgm:spPr/>
      <dgm:t>
        <a:bodyPr/>
        <a:lstStyle/>
        <a:p>
          <a:r>
            <a:rPr lang="es-ES" sz="1400" dirty="0" smtClean="0"/>
            <a:t>Neuronopatía</a:t>
          </a:r>
          <a:endParaRPr lang="es-ES" sz="1400" dirty="0"/>
        </a:p>
      </dgm:t>
    </dgm:pt>
    <dgm:pt modelId="{35346680-999E-4938-B532-014A98C8D81D}" type="parTrans" cxnId="{9A9F664C-ACB9-4829-A61F-CE6E891B56F8}">
      <dgm:prSet/>
      <dgm:spPr/>
      <dgm:t>
        <a:bodyPr/>
        <a:lstStyle/>
        <a:p>
          <a:endParaRPr lang="es-ES" dirty="0"/>
        </a:p>
      </dgm:t>
    </dgm:pt>
    <dgm:pt modelId="{4D1180C7-91FD-47FA-87F6-11FABC1E1E72}" type="sibTrans" cxnId="{9A9F664C-ACB9-4829-A61F-CE6E891B56F8}">
      <dgm:prSet/>
      <dgm:spPr/>
      <dgm:t>
        <a:bodyPr/>
        <a:lstStyle/>
        <a:p>
          <a:endParaRPr lang="es-ES"/>
        </a:p>
      </dgm:t>
    </dgm:pt>
    <dgm:pt modelId="{A0EC44E9-0058-47B8-A552-BC97306AB25A}">
      <dgm:prSet custT="1"/>
      <dgm:spPr/>
      <dgm:t>
        <a:bodyPr/>
        <a:lstStyle/>
        <a:p>
          <a:r>
            <a:rPr lang="es-ES" sz="1400" dirty="0" smtClean="0"/>
            <a:t>Desmielinizante</a:t>
          </a:r>
          <a:endParaRPr lang="es-ES" sz="1400" dirty="0"/>
        </a:p>
      </dgm:t>
    </dgm:pt>
    <dgm:pt modelId="{AA6E632B-9109-4DCA-A352-F75954EB1399}" type="parTrans" cxnId="{F6A871C4-7958-4DA0-8002-D71EB362B6BA}">
      <dgm:prSet/>
      <dgm:spPr/>
      <dgm:t>
        <a:bodyPr/>
        <a:lstStyle/>
        <a:p>
          <a:endParaRPr lang="es-ES" dirty="0"/>
        </a:p>
      </dgm:t>
    </dgm:pt>
    <dgm:pt modelId="{D3187B97-2BE8-44E9-9147-919D4C9996A7}" type="sibTrans" cxnId="{F6A871C4-7958-4DA0-8002-D71EB362B6BA}">
      <dgm:prSet/>
      <dgm:spPr/>
      <dgm:t>
        <a:bodyPr/>
        <a:lstStyle/>
        <a:p>
          <a:endParaRPr lang="es-ES"/>
        </a:p>
      </dgm:t>
    </dgm:pt>
    <dgm:pt modelId="{1E55359A-36DE-4CC2-B13C-C4569C535791}">
      <dgm:prSet custT="1"/>
      <dgm:spPr/>
      <dgm:t>
        <a:bodyPr/>
        <a:lstStyle/>
        <a:p>
          <a:r>
            <a:rPr lang="es-ES" sz="1400" dirty="0" smtClean="0"/>
            <a:t>Neuropatía motora multifocal</a:t>
          </a:r>
        </a:p>
      </dgm:t>
    </dgm:pt>
    <dgm:pt modelId="{04A72D7B-FCEE-4DB5-BE89-0866B14DDA0D}" type="parTrans" cxnId="{9C0A28C4-90E8-452A-A02A-71656622340E}">
      <dgm:prSet/>
      <dgm:spPr/>
      <dgm:t>
        <a:bodyPr/>
        <a:lstStyle/>
        <a:p>
          <a:endParaRPr lang="es-ES" dirty="0"/>
        </a:p>
      </dgm:t>
    </dgm:pt>
    <dgm:pt modelId="{927FA2F8-FEC8-4745-A305-6B5C83369CE7}" type="sibTrans" cxnId="{9C0A28C4-90E8-452A-A02A-71656622340E}">
      <dgm:prSet/>
      <dgm:spPr/>
      <dgm:t>
        <a:bodyPr/>
        <a:lstStyle/>
        <a:p>
          <a:endParaRPr lang="es-ES"/>
        </a:p>
      </dgm:t>
    </dgm:pt>
    <dgm:pt modelId="{D1709811-A0F6-4C90-8B43-6E2576C995F4}">
      <dgm:prSet custT="1"/>
      <dgm:spPr/>
      <dgm:t>
        <a:bodyPr/>
        <a:lstStyle/>
        <a:p>
          <a:r>
            <a:rPr lang="es-ES" sz="1400" dirty="0" smtClean="0"/>
            <a:t>Síndromes de motoneurona inferior</a:t>
          </a:r>
          <a:endParaRPr lang="es-ES" sz="1400" dirty="0"/>
        </a:p>
      </dgm:t>
    </dgm:pt>
    <dgm:pt modelId="{5E3A28E2-C474-40BC-8D91-1341DE15367C}" type="parTrans" cxnId="{24C44B52-441F-4764-9CBB-247E4B92022D}">
      <dgm:prSet/>
      <dgm:spPr/>
      <dgm:t>
        <a:bodyPr/>
        <a:lstStyle/>
        <a:p>
          <a:endParaRPr lang="es-ES" dirty="0"/>
        </a:p>
      </dgm:t>
    </dgm:pt>
    <dgm:pt modelId="{FEB77785-A243-49A9-A36E-E08C19FD416F}" type="sibTrans" cxnId="{24C44B52-441F-4764-9CBB-247E4B92022D}">
      <dgm:prSet/>
      <dgm:spPr/>
      <dgm:t>
        <a:bodyPr/>
        <a:lstStyle/>
        <a:p>
          <a:endParaRPr lang="es-ES"/>
        </a:p>
      </dgm:t>
    </dgm:pt>
    <dgm:pt modelId="{36E47B93-1692-4805-9ADC-2AFE26F6C3C5}" type="pres">
      <dgm:prSet presAssocID="{8DDB76CF-DB28-4B4C-99FC-B09447C4A55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1C3C2863-AF78-45F2-AFEA-06C9E05B11FA}" type="pres">
      <dgm:prSet presAssocID="{7CFF11E2-E9A4-48AD-9F91-9542A3A15F7D}" presName="hierRoot1" presStyleCnt="0"/>
      <dgm:spPr/>
    </dgm:pt>
    <dgm:pt modelId="{C3507AE1-C8E6-45AF-BA5F-DFCB673CA2BE}" type="pres">
      <dgm:prSet presAssocID="{7CFF11E2-E9A4-48AD-9F91-9542A3A15F7D}" presName="composite" presStyleCnt="0"/>
      <dgm:spPr/>
    </dgm:pt>
    <dgm:pt modelId="{812B152B-C114-4F0C-8A94-9A62FDFF95B4}" type="pres">
      <dgm:prSet presAssocID="{7CFF11E2-E9A4-48AD-9F91-9542A3A15F7D}" presName="background" presStyleLbl="node0" presStyleIdx="0" presStyleCnt="1"/>
      <dgm:spPr/>
    </dgm:pt>
    <dgm:pt modelId="{0073BF5E-51F6-488E-AED0-FAF5B6A6CAEE}" type="pres">
      <dgm:prSet presAssocID="{7CFF11E2-E9A4-48AD-9F91-9542A3A15F7D}" presName="text" presStyleLbl="fgAcc0" presStyleIdx="0" presStyleCnt="1" custLinFactNeighborX="-631" custLinFactNeighborY="-817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6831F6A-0C33-49DC-992D-C9E3F0F53239}" type="pres">
      <dgm:prSet presAssocID="{7CFF11E2-E9A4-48AD-9F91-9542A3A15F7D}" presName="hierChild2" presStyleCnt="0"/>
      <dgm:spPr/>
    </dgm:pt>
    <dgm:pt modelId="{7A846CE3-203D-4733-ABE5-F952DBC0E587}" type="pres">
      <dgm:prSet presAssocID="{35346680-999E-4938-B532-014A98C8D81D}" presName="Name10" presStyleLbl="parChTrans1D2" presStyleIdx="0" presStyleCnt="2"/>
      <dgm:spPr/>
      <dgm:t>
        <a:bodyPr/>
        <a:lstStyle/>
        <a:p>
          <a:endParaRPr lang="es-ES"/>
        </a:p>
      </dgm:t>
    </dgm:pt>
    <dgm:pt modelId="{0F866E1A-9558-4009-A174-C4E902F34288}" type="pres">
      <dgm:prSet presAssocID="{A486CD2C-63C9-4FAC-B2A8-B45DB1EB7F9C}" presName="hierRoot2" presStyleCnt="0"/>
      <dgm:spPr/>
    </dgm:pt>
    <dgm:pt modelId="{3B55391F-AF51-4D7B-A5BC-3F11671A4D6C}" type="pres">
      <dgm:prSet presAssocID="{A486CD2C-63C9-4FAC-B2A8-B45DB1EB7F9C}" presName="composite2" presStyleCnt="0"/>
      <dgm:spPr/>
    </dgm:pt>
    <dgm:pt modelId="{4D012EA1-7013-47EE-9569-334E8EE40312}" type="pres">
      <dgm:prSet presAssocID="{A486CD2C-63C9-4FAC-B2A8-B45DB1EB7F9C}" presName="background2" presStyleLbl="node2" presStyleIdx="0" presStyleCnt="2"/>
      <dgm:spPr/>
    </dgm:pt>
    <dgm:pt modelId="{F78EC5FE-3729-470A-9ECF-0AB3A665E361}" type="pres">
      <dgm:prSet presAssocID="{A486CD2C-63C9-4FAC-B2A8-B45DB1EB7F9C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966B6D6-F694-458F-AA12-5A8827F6CA59}" type="pres">
      <dgm:prSet presAssocID="{A486CD2C-63C9-4FAC-B2A8-B45DB1EB7F9C}" presName="hierChild3" presStyleCnt="0"/>
      <dgm:spPr/>
    </dgm:pt>
    <dgm:pt modelId="{99C0C4A9-9D15-46C6-8A8A-1980940945BC}" type="pres">
      <dgm:prSet presAssocID="{5E3A28E2-C474-40BC-8D91-1341DE15367C}" presName="Name17" presStyleLbl="parChTrans1D3" presStyleIdx="0" presStyleCnt="2"/>
      <dgm:spPr/>
      <dgm:t>
        <a:bodyPr/>
        <a:lstStyle/>
        <a:p>
          <a:endParaRPr lang="es-ES"/>
        </a:p>
      </dgm:t>
    </dgm:pt>
    <dgm:pt modelId="{FC3D9D4D-C329-4716-A4DB-A149856AB08F}" type="pres">
      <dgm:prSet presAssocID="{D1709811-A0F6-4C90-8B43-6E2576C995F4}" presName="hierRoot3" presStyleCnt="0"/>
      <dgm:spPr/>
    </dgm:pt>
    <dgm:pt modelId="{C2DA2D22-3B05-4348-BB32-6EA0F6A2A867}" type="pres">
      <dgm:prSet presAssocID="{D1709811-A0F6-4C90-8B43-6E2576C995F4}" presName="composite3" presStyleCnt="0"/>
      <dgm:spPr/>
    </dgm:pt>
    <dgm:pt modelId="{20A9B88A-460E-4948-A3CA-441A37FE041D}" type="pres">
      <dgm:prSet presAssocID="{D1709811-A0F6-4C90-8B43-6E2576C995F4}" presName="background3" presStyleLbl="node3" presStyleIdx="0" presStyleCnt="2"/>
      <dgm:spPr/>
    </dgm:pt>
    <dgm:pt modelId="{A98A57F5-E64A-4EC8-A759-88EE065CACCB}" type="pres">
      <dgm:prSet presAssocID="{D1709811-A0F6-4C90-8B43-6E2576C995F4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CB501D8-BE59-4BD1-97B3-0E6BA1305E2D}" type="pres">
      <dgm:prSet presAssocID="{D1709811-A0F6-4C90-8B43-6E2576C995F4}" presName="hierChild4" presStyleCnt="0"/>
      <dgm:spPr/>
    </dgm:pt>
    <dgm:pt modelId="{D37E990B-2A0D-4BCE-9407-ACE8D38071D2}" type="pres">
      <dgm:prSet presAssocID="{AA6E632B-9109-4DCA-A352-F75954EB1399}" presName="Name10" presStyleLbl="parChTrans1D2" presStyleIdx="1" presStyleCnt="2"/>
      <dgm:spPr/>
      <dgm:t>
        <a:bodyPr/>
        <a:lstStyle/>
        <a:p>
          <a:endParaRPr lang="es-ES"/>
        </a:p>
      </dgm:t>
    </dgm:pt>
    <dgm:pt modelId="{020447B9-9FFA-4047-8368-DA8A6F9F5194}" type="pres">
      <dgm:prSet presAssocID="{A0EC44E9-0058-47B8-A552-BC97306AB25A}" presName="hierRoot2" presStyleCnt="0"/>
      <dgm:spPr/>
    </dgm:pt>
    <dgm:pt modelId="{C0820F82-A3DA-4F6A-B8E8-772F0436D053}" type="pres">
      <dgm:prSet presAssocID="{A0EC44E9-0058-47B8-A552-BC97306AB25A}" presName="composite2" presStyleCnt="0"/>
      <dgm:spPr/>
    </dgm:pt>
    <dgm:pt modelId="{BFEF3055-20DE-408E-A905-B6BF4336E781}" type="pres">
      <dgm:prSet presAssocID="{A0EC44E9-0058-47B8-A552-BC97306AB25A}" presName="background2" presStyleLbl="node2" presStyleIdx="1" presStyleCnt="2"/>
      <dgm:spPr/>
    </dgm:pt>
    <dgm:pt modelId="{1CB99E8A-F972-4FAA-8BB4-B7B8E5371D03}" type="pres">
      <dgm:prSet presAssocID="{A0EC44E9-0058-47B8-A552-BC97306AB25A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1A28BB-7B56-4C78-8902-C5DBF183EADD}" type="pres">
      <dgm:prSet presAssocID="{A0EC44E9-0058-47B8-A552-BC97306AB25A}" presName="hierChild3" presStyleCnt="0"/>
      <dgm:spPr/>
    </dgm:pt>
    <dgm:pt modelId="{D749D7B2-82A8-41DD-B9F6-AE1A25C65E53}" type="pres">
      <dgm:prSet presAssocID="{04A72D7B-FCEE-4DB5-BE89-0866B14DDA0D}" presName="Name17" presStyleLbl="parChTrans1D3" presStyleIdx="1" presStyleCnt="2"/>
      <dgm:spPr/>
      <dgm:t>
        <a:bodyPr/>
        <a:lstStyle/>
        <a:p>
          <a:endParaRPr lang="es-ES"/>
        </a:p>
      </dgm:t>
    </dgm:pt>
    <dgm:pt modelId="{294E4EC5-6B8E-48BE-8D82-0005C2ABD1A2}" type="pres">
      <dgm:prSet presAssocID="{1E55359A-36DE-4CC2-B13C-C4569C535791}" presName="hierRoot3" presStyleCnt="0"/>
      <dgm:spPr/>
    </dgm:pt>
    <dgm:pt modelId="{600DCD05-CB56-417B-946A-282A6C01FE4C}" type="pres">
      <dgm:prSet presAssocID="{1E55359A-36DE-4CC2-B13C-C4569C535791}" presName="composite3" presStyleCnt="0"/>
      <dgm:spPr/>
    </dgm:pt>
    <dgm:pt modelId="{A0A30620-0CAD-4FC3-AE73-F236287DFD55}" type="pres">
      <dgm:prSet presAssocID="{1E55359A-36DE-4CC2-B13C-C4569C535791}" presName="background3" presStyleLbl="node3" presStyleIdx="1" presStyleCnt="2"/>
      <dgm:spPr/>
    </dgm:pt>
    <dgm:pt modelId="{6C69E02E-0CA1-4433-BB35-60E01ADE4A77}" type="pres">
      <dgm:prSet presAssocID="{1E55359A-36DE-4CC2-B13C-C4569C535791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0062D4C-2C7B-4F84-A110-86561B465B9D}" type="pres">
      <dgm:prSet presAssocID="{1E55359A-36DE-4CC2-B13C-C4569C535791}" presName="hierChild4" presStyleCnt="0"/>
      <dgm:spPr/>
    </dgm:pt>
  </dgm:ptLst>
  <dgm:cxnLst>
    <dgm:cxn modelId="{F104E11A-50A6-47A6-A026-7157E65B2DC4}" type="presOf" srcId="{8DDB76CF-DB28-4B4C-99FC-B09447C4A552}" destId="{36E47B93-1692-4805-9ADC-2AFE26F6C3C5}" srcOrd="0" destOrd="0" presId="urn:microsoft.com/office/officeart/2005/8/layout/hierarchy1"/>
    <dgm:cxn modelId="{4BF7079A-5B17-4C2E-B738-6AA0F6673CB8}" type="presOf" srcId="{A0EC44E9-0058-47B8-A552-BC97306AB25A}" destId="{1CB99E8A-F972-4FAA-8BB4-B7B8E5371D03}" srcOrd="0" destOrd="0" presId="urn:microsoft.com/office/officeart/2005/8/layout/hierarchy1"/>
    <dgm:cxn modelId="{9C0A28C4-90E8-452A-A02A-71656622340E}" srcId="{A0EC44E9-0058-47B8-A552-BC97306AB25A}" destId="{1E55359A-36DE-4CC2-B13C-C4569C535791}" srcOrd="0" destOrd="0" parTransId="{04A72D7B-FCEE-4DB5-BE89-0866B14DDA0D}" sibTransId="{927FA2F8-FEC8-4745-A305-6B5C83369CE7}"/>
    <dgm:cxn modelId="{EA9DB367-AA13-4547-BC61-A4A666C3CA40}" type="presOf" srcId="{D1709811-A0F6-4C90-8B43-6E2576C995F4}" destId="{A98A57F5-E64A-4EC8-A759-88EE065CACCB}" srcOrd="0" destOrd="0" presId="urn:microsoft.com/office/officeart/2005/8/layout/hierarchy1"/>
    <dgm:cxn modelId="{24C44B52-441F-4764-9CBB-247E4B92022D}" srcId="{A486CD2C-63C9-4FAC-B2A8-B45DB1EB7F9C}" destId="{D1709811-A0F6-4C90-8B43-6E2576C995F4}" srcOrd="0" destOrd="0" parTransId="{5E3A28E2-C474-40BC-8D91-1341DE15367C}" sibTransId="{FEB77785-A243-49A9-A36E-E08C19FD416F}"/>
    <dgm:cxn modelId="{8BE17EC7-D2EF-4793-A04A-997A62EDB2B9}" type="presOf" srcId="{A486CD2C-63C9-4FAC-B2A8-B45DB1EB7F9C}" destId="{F78EC5FE-3729-470A-9ECF-0AB3A665E361}" srcOrd="0" destOrd="0" presId="urn:microsoft.com/office/officeart/2005/8/layout/hierarchy1"/>
    <dgm:cxn modelId="{9C02070E-23DD-4D8D-A6F7-700068106796}" type="presOf" srcId="{7CFF11E2-E9A4-48AD-9F91-9542A3A15F7D}" destId="{0073BF5E-51F6-488E-AED0-FAF5B6A6CAEE}" srcOrd="0" destOrd="0" presId="urn:microsoft.com/office/officeart/2005/8/layout/hierarchy1"/>
    <dgm:cxn modelId="{93A53630-0F10-4E47-BF60-4975F1A45AA3}" type="presOf" srcId="{04A72D7B-FCEE-4DB5-BE89-0866B14DDA0D}" destId="{D749D7B2-82A8-41DD-B9F6-AE1A25C65E53}" srcOrd="0" destOrd="0" presId="urn:microsoft.com/office/officeart/2005/8/layout/hierarchy1"/>
    <dgm:cxn modelId="{E5DE7707-F022-4A48-B5F0-6DA6FF4E088C}" type="presOf" srcId="{1E55359A-36DE-4CC2-B13C-C4569C535791}" destId="{6C69E02E-0CA1-4433-BB35-60E01ADE4A77}" srcOrd="0" destOrd="0" presId="urn:microsoft.com/office/officeart/2005/8/layout/hierarchy1"/>
    <dgm:cxn modelId="{474B120A-66FB-44A0-B3E0-6EA75EF0DFC1}" type="presOf" srcId="{AA6E632B-9109-4DCA-A352-F75954EB1399}" destId="{D37E990B-2A0D-4BCE-9407-ACE8D38071D2}" srcOrd="0" destOrd="0" presId="urn:microsoft.com/office/officeart/2005/8/layout/hierarchy1"/>
    <dgm:cxn modelId="{31EFBFAF-69CA-4B12-85B0-87893FCE9478}" type="presOf" srcId="{35346680-999E-4938-B532-014A98C8D81D}" destId="{7A846CE3-203D-4733-ABE5-F952DBC0E587}" srcOrd="0" destOrd="0" presId="urn:microsoft.com/office/officeart/2005/8/layout/hierarchy1"/>
    <dgm:cxn modelId="{F6A871C4-7958-4DA0-8002-D71EB362B6BA}" srcId="{7CFF11E2-E9A4-48AD-9F91-9542A3A15F7D}" destId="{A0EC44E9-0058-47B8-A552-BC97306AB25A}" srcOrd="1" destOrd="0" parTransId="{AA6E632B-9109-4DCA-A352-F75954EB1399}" sibTransId="{D3187B97-2BE8-44E9-9147-919D4C9996A7}"/>
    <dgm:cxn modelId="{9A9F664C-ACB9-4829-A61F-CE6E891B56F8}" srcId="{7CFF11E2-E9A4-48AD-9F91-9542A3A15F7D}" destId="{A486CD2C-63C9-4FAC-B2A8-B45DB1EB7F9C}" srcOrd="0" destOrd="0" parTransId="{35346680-999E-4938-B532-014A98C8D81D}" sibTransId="{4D1180C7-91FD-47FA-87F6-11FABC1E1E72}"/>
    <dgm:cxn modelId="{F6E4EBA3-ED94-4CC9-8E0C-0BBDC695C5A0}" type="presOf" srcId="{5E3A28E2-C474-40BC-8D91-1341DE15367C}" destId="{99C0C4A9-9D15-46C6-8A8A-1980940945BC}" srcOrd="0" destOrd="0" presId="urn:microsoft.com/office/officeart/2005/8/layout/hierarchy1"/>
    <dgm:cxn modelId="{3735E9C6-B94B-4437-826A-251D48BC3FDC}" srcId="{8DDB76CF-DB28-4B4C-99FC-B09447C4A552}" destId="{7CFF11E2-E9A4-48AD-9F91-9542A3A15F7D}" srcOrd="0" destOrd="0" parTransId="{BCD523E5-16C6-402B-A650-9B556583FF57}" sibTransId="{AA1B62D1-795D-4467-AA4C-F29B1201B54F}"/>
    <dgm:cxn modelId="{1B526081-2B71-4ACC-AA84-3056BECA4B33}" type="presParOf" srcId="{36E47B93-1692-4805-9ADC-2AFE26F6C3C5}" destId="{1C3C2863-AF78-45F2-AFEA-06C9E05B11FA}" srcOrd="0" destOrd="0" presId="urn:microsoft.com/office/officeart/2005/8/layout/hierarchy1"/>
    <dgm:cxn modelId="{51478B43-816A-49CD-9B62-E0691BBF783D}" type="presParOf" srcId="{1C3C2863-AF78-45F2-AFEA-06C9E05B11FA}" destId="{C3507AE1-C8E6-45AF-BA5F-DFCB673CA2BE}" srcOrd="0" destOrd="0" presId="urn:microsoft.com/office/officeart/2005/8/layout/hierarchy1"/>
    <dgm:cxn modelId="{9BE22CDA-0773-4401-9E02-95B063758251}" type="presParOf" srcId="{C3507AE1-C8E6-45AF-BA5F-DFCB673CA2BE}" destId="{812B152B-C114-4F0C-8A94-9A62FDFF95B4}" srcOrd="0" destOrd="0" presId="urn:microsoft.com/office/officeart/2005/8/layout/hierarchy1"/>
    <dgm:cxn modelId="{21D35F3C-2C24-4241-9CA8-A0E1CD0AEB1B}" type="presParOf" srcId="{C3507AE1-C8E6-45AF-BA5F-DFCB673CA2BE}" destId="{0073BF5E-51F6-488E-AED0-FAF5B6A6CAEE}" srcOrd="1" destOrd="0" presId="urn:microsoft.com/office/officeart/2005/8/layout/hierarchy1"/>
    <dgm:cxn modelId="{128F9898-1C31-4B2A-93E1-0402EC73C584}" type="presParOf" srcId="{1C3C2863-AF78-45F2-AFEA-06C9E05B11FA}" destId="{76831F6A-0C33-49DC-992D-C9E3F0F53239}" srcOrd="1" destOrd="0" presId="urn:microsoft.com/office/officeart/2005/8/layout/hierarchy1"/>
    <dgm:cxn modelId="{5D2F0557-735E-4614-9E4E-24F1C27DB9E1}" type="presParOf" srcId="{76831F6A-0C33-49DC-992D-C9E3F0F53239}" destId="{7A846CE3-203D-4733-ABE5-F952DBC0E587}" srcOrd="0" destOrd="0" presId="urn:microsoft.com/office/officeart/2005/8/layout/hierarchy1"/>
    <dgm:cxn modelId="{033D9E54-8496-4C91-B967-53F1DD124CA6}" type="presParOf" srcId="{76831F6A-0C33-49DC-992D-C9E3F0F53239}" destId="{0F866E1A-9558-4009-A174-C4E902F34288}" srcOrd="1" destOrd="0" presId="urn:microsoft.com/office/officeart/2005/8/layout/hierarchy1"/>
    <dgm:cxn modelId="{A39B160C-BE18-4EAA-8BC2-FDF324DCACF0}" type="presParOf" srcId="{0F866E1A-9558-4009-A174-C4E902F34288}" destId="{3B55391F-AF51-4D7B-A5BC-3F11671A4D6C}" srcOrd="0" destOrd="0" presId="urn:microsoft.com/office/officeart/2005/8/layout/hierarchy1"/>
    <dgm:cxn modelId="{0C66AE6A-B5C6-4236-BA6E-DEF642347505}" type="presParOf" srcId="{3B55391F-AF51-4D7B-A5BC-3F11671A4D6C}" destId="{4D012EA1-7013-47EE-9569-334E8EE40312}" srcOrd="0" destOrd="0" presId="urn:microsoft.com/office/officeart/2005/8/layout/hierarchy1"/>
    <dgm:cxn modelId="{65CDDBB1-4884-47B5-9F42-E81303757707}" type="presParOf" srcId="{3B55391F-AF51-4D7B-A5BC-3F11671A4D6C}" destId="{F78EC5FE-3729-470A-9ECF-0AB3A665E361}" srcOrd="1" destOrd="0" presId="urn:microsoft.com/office/officeart/2005/8/layout/hierarchy1"/>
    <dgm:cxn modelId="{AD705181-60E1-4C81-ABB2-CB5D5DEF2229}" type="presParOf" srcId="{0F866E1A-9558-4009-A174-C4E902F34288}" destId="{E966B6D6-F694-458F-AA12-5A8827F6CA59}" srcOrd="1" destOrd="0" presId="urn:microsoft.com/office/officeart/2005/8/layout/hierarchy1"/>
    <dgm:cxn modelId="{0DFFE857-CFE5-4F0F-B0E1-055EC1DDAD4C}" type="presParOf" srcId="{E966B6D6-F694-458F-AA12-5A8827F6CA59}" destId="{99C0C4A9-9D15-46C6-8A8A-1980940945BC}" srcOrd="0" destOrd="0" presId="urn:microsoft.com/office/officeart/2005/8/layout/hierarchy1"/>
    <dgm:cxn modelId="{5E039DB0-63AA-4FFC-974D-6730BE875525}" type="presParOf" srcId="{E966B6D6-F694-458F-AA12-5A8827F6CA59}" destId="{FC3D9D4D-C329-4716-A4DB-A149856AB08F}" srcOrd="1" destOrd="0" presId="urn:microsoft.com/office/officeart/2005/8/layout/hierarchy1"/>
    <dgm:cxn modelId="{4FA87F25-B0B2-4390-907B-C53A8A8257A6}" type="presParOf" srcId="{FC3D9D4D-C329-4716-A4DB-A149856AB08F}" destId="{C2DA2D22-3B05-4348-BB32-6EA0F6A2A867}" srcOrd="0" destOrd="0" presId="urn:microsoft.com/office/officeart/2005/8/layout/hierarchy1"/>
    <dgm:cxn modelId="{3EBCFAA6-D26D-42C0-AC26-7B02C5B136A3}" type="presParOf" srcId="{C2DA2D22-3B05-4348-BB32-6EA0F6A2A867}" destId="{20A9B88A-460E-4948-A3CA-441A37FE041D}" srcOrd="0" destOrd="0" presId="urn:microsoft.com/office/officeart/2005/8/layout/hierarchy1"/>
    <dgm:cxn modelId="{9D8F60F5-9A0C-431C-ADEA-8578ED7CA22B}" type="presParOf" srcId="{C2DA2D22-3B05-4348-BB32-6EA0F6A2A867}" destId="{A98A57F5-E64A-4EC8-A759-88EE065CACCB}" srcOrd="1" destOrd="0" presId="urn:microsoft.com/office/officeart/2005/8/layout/hierarchy1"/>
    <dgm:cxn modelId="{5CDF63A0-1D9E-461C-BC65-392FE0F9C662}" type="presParOf" srcId="{FC3D9D4D-C329-4716-A4DB-A149856AB08F}" destId="{ECB501D8-BE59-4BD1-97B3-0E6BA1305E2D}" srcOrd="1" destOrd="0" presId="urn:microsoft.com/office/officeart/2005/8/layout/hierarchy1"/>
    <dgm:cxn modelId="{FC85DA56-68F8-42EE-A815-B6BD2859E461}" type="presParOf" srcId="{76831F6A-0C33-49DC-992D-C9E3F0F53239}" destId="{D37E990B-2A0D-4BCE-9407-ACE8D38071D2}" srcOrd="2" destOrd="0" presId="urn:microsoft.com/office/officeart/2005/8/layout/hierarchy1"/>
    <dgm:cxn modelId="{3ECA6D8A-E322-4C75-B3BF-A2AF5CC5E887}" type="presParOf" srcId="{76831F6A-0C33-49DC-992D-C9E3F0F53239}" destId="{020447B9-9FFA-4047-8368-DA8A6F9F5194}" srcOrd="3" destOrd="0" presId="urn:microsoft.com/office/officeart/2005/8/layout/hierarchy1"/>
    <dgm:cxn modelId="{8D8537E2-92DD-48D2-81EC-1A72EFC1A091}" type="presParOf" srcId="{020447B9-9FFA-4047-8368-DA8A6F9F5194}" destId="{C0820F82-A3DA-4F6A-B8E8-772F0436D053}" srcOrd="0" destOrd="0" presId="urn:microsoft.com/office/officeart/2005/8/layout/hierarchy1"/>
    <dgm:cxn modelId="{D63EB809-3BFC-4B02-BB08-327F4C569AB6}" type="presParOf" srcId="{C0820F82-A3DA-4F6A-B8E8-772F0436D053}" destId="{BFEF3055-20DE-408E-A905-B6BF4336E781}" srcOrd="0" destOrd="0" presId="urn:microsoft.com/office/officeart/2005/8/layout/hierarchy1"/>
    <dgm:cxn modelId="{413C2926-5BBA-4AEB-BFF4-6D2160B423D0}" type="presParOf" srcId="{C0820F82-A3DA-4F6A-B8E8-772F0436D053}" destId="{1CB99E8A-F972-4FAA-8BB4-B7B8E5371D03}" srcOrd="1" destOrd="0" presId="urn:microsoft.com/office/officeart/2005/8/layout/hierarchy1"/>
    <dgm:cxn modelId="{0A861470-9C2E-412D-BD41-0C032DD32DB3}" type="presParOf" srcId="{020447B9-9FFA-4047-8368-DA8A6F9F5194}" destId="{061A28BB-7B56-4C78-8902-C5DBF183EADD}" srcOrd="1" destOrd="0" presId="urn:microsoft.com/office/officeart/2005/8/layout/hierarchy1"/>
    <dgm:cxn modelId="{A9BC48A8-5F90-4BE2-8FE2-0C2E72743F9C}" type="presParOf" srcId="{061A28BB-7B56-4C78-8902-C5DBF183EADD}" destId="{D749D7B2-82A8-41DD-B9F6-AE1A25C65E53}" srcOrd="0" destOrd="0" presId="urn:microsoft.com/office/officeart/2005/8/layout/hierarchy1"/>
    <dgm:cxn modelId="{326E0140-8DBE-4182-A3C8-FCA915A97486}" type="presParOf" srcId="{061A28BB-7B56-4C78-8902-C5DBF183EADD}" destId="{294E4EC5-6B8E-48BE-8D82-0005C2ABD1A2}" srcOrd="1" destOrd="0" presId="urn:microsoft.com/office/officeart/2005/8/layout/hierarchy1"/>
    <dgm:cxn modelId="{C0BF2AAF-B8D1-427E-A91F-5BF59F5A648D}" type="presParOf" srcId="{294E4EC5-6B8E-48BE-8D82-0005C2ABD1A2}" destId="{600DCD05-CB56-417B-946A-282A6C01FE4C}" srcOrd="0" destOrd="0" presId="urn:microsoft.com/office/officeart/2005/8/layout/hierarchy1"/>
    <dgm:cxn modelId="{B2E9E61A-D8A2-4C1A-A408-13D3DA682B52}" type="presParOf" srcId="{600DCD05-CB56-417B-946A-282A6C01FE4C}" destId="{A0A30620-0CAD-4FC3-AE73-F236287DFD55}" srcOrd="0" destOrd="0" presId="urn:microsoft.com/office/officeart/2005/8/layout/hierarchy1"/>
    <dgm:cxn modelId="{F26507BF-BEF1-4C34-8466-ED269AD74D0E}" type="presParOf" srcId="{600DCD05-CB56-417B-946A-282A6C01FE4C}" destId="{6C69E02E-0CA1-4433-BB35-60E01ADE4A77}" srcOrd="1" destOrd="0" presId="urn:microsoft.com/office/officeart/2005/8/layout/hierarchy1"/>
    <dgm:cxn modelId="{FB6DCFC2-8BD7-452F-8287-F3644FAED474}" type="presParOf" srcId="{294E4EC5-6B8E-48BE-8D82-0005C2ABD1A2}" destId="{A0062D4C-2C7B-4F84-A110-86561B465B9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DDB76CF-DB28-4B4C-99FC-B09447C4A552}" type="doc">
      <dgm:prSet loTypeId="urn:microsoft.com/office/officeart/2005/8/layout/hierarchy1" loCatId="hierarchy" qsTypeId="urn:microsoft.com/office/officeart/2005/8/quickstyle/3d8" qsCatId="3D" csTypeId="urn:microsoft.com/office/officeart/2005/8/colors/accent1_2" csCatId="accent1" phldr="1"/>
      <dgm:spPr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</dgm:spPr>
      <dgm:t>
        <a:bodyPr/>
        <a:lstStyle/>
        <a:p>
          <a:endParaRPr lang="es-ES"/>
        </a:p>
      </dgm:t>
    </dgm:pt>
    <dgm:pt modelId="{896A081F-2788-4F26-BC2A-46251FB38D7E}">
      <dgm:prSet custT="1"/>
      <dgm:spPr/>
      <dgm:t>
        <a:bodyPr/>
        <a:lstStyle/>
        <a:p>
          <a:r>
            <a:rPr lang="es-ES" sz="1400" dirty="0" smtClean="0"/>
            <a:t>Habitualmente axonal</a:t>
          </a:r>
          <a:endParaRPr lang="es-ES" sz="1400" dirty="0"/>
        </a:p>
      </dgm:t>
    </dgm:pt>
    <dgm:pt modelId="{E460B822-FD97-424B-B76B-799AC511E8D7}" type="parTrans" cxnId="{D51C5B21-735B-48F3-BEA4-67F551A46DB5}">
      <dgm:prSet/>
      <dgm:spPr/>
      <dgm:t>
        <a:bodyPr/>
        <a:lstStyle/>
        <a:p>
          <a:endParaRPr lang="es-ES" dirty="0"/>
        </a:p>
      </dgm:t>
    </dgm:pt>
    <dgm:pt modelId="{9EDEFCBD-DB7F-4BA0-9F32-CD822AF6C2D4}" type="sibTrans" cxnId="{D51C5B21-735B-48F3-BEA4-67F551A46DB5}">
      <dgm:prSet/>
      <dgm:spPr/>
      <dgm:t>
        <a:bodyPr/>
        <a:lstStyle/>
        <a:p>
          <a:endParaRPr lang="es-ES"/>
        </a:p>
      </dgm:t>
    </dgm:pt>
    <dgm:pt modelId="{155814D8-A4A8-491F-A668-CDD49C1D474A}">
      <dgm:prSet custT="1"/>
      <dgm:spPr/>
      <dgm:t>
        <a:bodyPr/>
        <a:lstStyle/>
        <a:p>
          <a:r>
            <a:rPr lang="es-ES" sz="1000" dirty="0" smtClean="0"/>
            <a:t>Diabetes, intolerancia hidrocarbonada, </a:t>
          </a:r>
        </a:p>
        <a:p>
          <a:r>
            <a:rPr lang="es-ES" sz="1000" dirty="0" err="1" smtClean="0"/>
            <a:t>Hipertrigliceridemia</a:t>
          </a:r>
          <a:endParaRPr lang="es-ES" sz="1000" dirty="0"/>
        </a:p>
      </dgm:t>
    </dgm:pt>
    <dgm:pt modelId="{A61FFF4F-9698-4E97-AAEF-598C49CD29C3}" type="parTrans" cxnId="{AB12AE98-2C34-4F2F-96B4-F28FF428E3C1}">
      <dgm:prSet/>
      <dgm:spPr/>
      <dgm:t>
        <a:bodyPr/>
        <a:lstStyle/>
        <a:p>
          <a:endParaRPr lang="es-ES" dirty="0"/>
        </a:p>
      </dgm:t>
    </dgm:pt>
    <dgm:pt modelId="{9300979A-79CD-4E5B-8912-8FBA8685F1CE}" type="sibTrans" cxnId="{AB12AE98-2C34-4F2F-96B4-F28FF428E3C1}">
      <dgm:prSet/>
      <dgm:spPr/>
      <dgm:t>
        <a:bodyPr/>
        <a:lstStyle/>
        <a:p>
          <a:endParaRPr lang="es-ES"/>
        </a:p>
      </dgm:t>
    </dgm:pt>
    <dgm:pt modelId="{8915C635-3383-456E-8AF7-1B3BA16068D5}">
      <dgm:prSet custT="1"/>
      <dgm:spPr/>
      <dgm:t>
        <a:bodyPr/>
        <a:lstStyle/>
        <a:p>
          <a:r>
            <a:rPr lang="es-ES" sz="1400" b="1" dirty="0" smtClean="0"/>
            <a:t>PNP sensitiva simétrica distal</a:t>
          </a:r>
          <a:endParaRPr lang="es-ES" sz="1400" b="1" dirty="0"/>
        </a:p>
      </dgm:t>
    </dgm:pt>
    <dgm:pt modelId="{8CF86F11-10F0-4232-9F09-319B8025C100}" type="parTrans" cxnId="{EE47B7ED-D83D-44CA-9680-FE5615446903}">
      <dgm:prSet/>
      <dgm:spPr/>
      <dgm:t>
        <a:bodyPr/>
        <a:lstStyle/>
        <a:p>
          <a:endParaRPr lang="es-ES"/>
        </a:p>
      </dgm:t>
    </dgm:pt>
    <dgm:pt modelId="{E441664A-E414-4381-81EC-0F6CF8FF73E9}" type="sibTrans" cxnId="{EE47B7ED-D83D-44CA-9680-FE5615446903}">
      <dgm:prSet/>
      <dgm:spPr/>
      <dgm:t>
        <a:bodyPr/>
        <a:lstStyle/>
        <a:p>
          <a:endParaRPr lang="es-ES"/>
        </a:p>
      </dgm:t>
    </dgm:pt>
    <dgm:pt modelId="{303B85E2-B6C7-4FF8-9F4C-5EB90CC43033}">
      <dgm:prSet/>
      <dgm:spPr/>
      <dgm:t>
        <a:bodyPr/>
        <a:lstStyle/>
        <a:p>
          <a:r>
            <a:rPr lang="es-ES" dirty="0" smtClean="0"/>
            <a:t>Déficit de B12, déficit B6</a:t>
          </a:r>
        </a:p>
        <a:p>
          <a:r>
            <a:rPr lang="es-ES" dirty="0" smtClean="0"/>
            <a:t>Déficit B1</a:t>
          </a:r>
          <a:endParaRPr lang="es-ES" dirty="0"/>
        </a:p>
      </dgm:t>
    </dgm:pt>
    <dgm:pt modelId="{57822702-C228-45B3-A1DB-787044EC766D}" type="parTrans" cxnId="{BFD6C166-CDE4-47A7-A936-F7BDABE468B5}">
      <dgm:prSet/>
      <dgm:spPr/>
      <dgm:t>
        <a:bodyPr/>
        <a:lstStyle/>
        <a:p>
          <a:endParaRPr lang="es-ES"/>
        </a:p>
      </dgm:t>
    </dgm:pt>
    <dgm:pt modelId="{D95D99C6-C196-4200-ADB2-19E05CEB7A60}" type="sibTrans" cxnId="{BFD6C166-CDE4-47A7-A936-F7BDABE468B5}">
      <dgm:prSet/>
      <dgm:spPr/>
      <dgm:t>
        <a:bodyPr/>
        <a:lstStyle/>
        <a:p>
          <a:endParaRPr lang="es-ES"/>
        </a:p>
      </dgm:t>
    </dgm:pt>
    <dgm:pt modelId="{36F0C212-85A2-43AF-974C-3B805F4A0BF0}">
      <dgm:prSet/>
      <dgm:spPr/>
      <dgm:t>
        <a:bodyPr/>
        <a:lstStyle/>
        <a:p>
          <a:r>
            <a:rPr lang="es-ES" dirty="0" smtClean="0"/>
            <a:t>Gammapatía monoclonal </a:t>
          </a:r>
          <a:r>
            <a:rPr lang="es-ES" dirty="0" err="1" smtClean="0"/>
            <a:t>IgM</a:t>
          </a:r>
          <a:r>
            <a:rPr lang="es-ES" dirty="0" smtClean="0"/>
            <a:t>, CANOMAD</a:t>
          </a:r>
        </a:p>
        <a:p>
          <a:r>
            <a:rPr lang="es-ES" dirty="0" smtClean="0"/>
            <a:t>Anti-MAG</a:t>
          </a:r>
          <a:endParaRPr lang="es-ES" dirty="0"/>
        </a:p>
      </dgm:t>
    </dgm:pt>
    <dgm:pt modelId="{BD4EA23B-AA2E-49AD-849C-942CB4BB9F05}" type="parTrans" cxnId="{2C3CCF27-C5CC-445D-9F63-5BA06453A56E}">
      <dgm:prSet/>
      <dgm:spPr/>
      <dgm:t>
        <a:bodyPr/>
        <a:lstStyle/>
        <a:p>
          <a:endParaRPr lang="es-ES"/>
        </a:p>
      </dgm:t>
    </dgm:pt>
    <dgm:pt modelId="{B0C40FEF-C337-4289-AE49-EA0ABD029B61}" type="sibTrans" cxnId="{2C3CCF27-C5CC-445D-9F63-5BA06453A56E}">
      <dgm:prSet/>
      <dgm:spPr/>
      <dgm:t>
        <a:bodyPr/>
        <a:lstStyle/>
        <a:p>
          <a:endParaRPr lang="es-ES"/>
        </a:p>
      </dgm:t>
    </dgm:pt>
    <dgm:pt modelId="{EC1CF2E6-DF6D-4CFB-8004-992C0F5E140D}">
      <dgm:prSet/>
      <dgm:spPr/>
      <dgm:t>
        <a:bodyPr/>
        <a:lstStyle/>
        <a:p>
          <a:r>
            <a:rPr lang="es-ES" dirty="0" smtClean="0"/>
            <a:t>Alcohol, otros tóxicos. Insuficiencia renal. Cirrosis biliar primaria</a:t>
          </a:r>
          <a:endParaRPr lang="es-ES" dirty="0"/>
        </a:p>
      </dgm:t>
    </dgm:pt>
    <dgm:pt modelId="{B88875AF-B967-44F3-8A86-C6F5B0AA7BCB}" type="parTrans" cxnId="{30710B7E-EDD3-4A59-B41A-CAAFE9C24C7F}">
      <dgm:prSet/>
      <dgm:spPr/>
      <dgm:t>
        <a:bodyPr/>
        <a:lstStyle/>
        <a:p>
          <a:endParaRPr lang="es-ES"/>
        </a:p>
      </dgm:t>
    </dgm:pt>
    <dgm:pt modelId="{15A5EF5A-3D16-421A-8F5C-B2934DB30872}" type="sibTrans" cxnId="{30710B7E-EDD3-4A59-B41A-CAAFE9C24C7F}">
      <dgm:prSet/>
      <dgm:spPr/>
      <dgm:t>
        <a:bodyPr/>
        <a:lstStyle/>
        <a:p>
          <a:endParaRPr lang="es-ES"/>
        </a:p>
      </dgm:t>
    </dgm:pt>
    <dgm:pt modelId="{D9DF9AB2-65BF-4F5F-9F10-3A0F9ACCBFC2}">
      <dgm:prSet/>
      <dgm:spPr/>
      <dgm:t>
        <a:bodyPr/>
        <a:lstStyle/>
        <a:p>
          <a:r>
            <a:rPr lang="es-ES" dirty="0" smtClean="0"/>
            <a:t>VHC, Lyme, VIH, lúes</a:t>
          </a:r>
          <a:endParaRPr lang="es-ES" dirty="0"/>
        </a:p>
      </dgm:t>
    </dgm:pt>
    <dgm:pt modelId="{F48FFCA8-DD36-4DC2-B46F-7953B087AB1D}" type="parTrans" cxnId="{A1DD2D36-D0FB-403A-A57B-55402377AB4F}">
      <dgm:prSet/>
      <dgm:spPr/>
      <dgm:t>
        <a:bodyPr/>
        <a:lstStyle/>
        <a:p>
          <a:endParaRPr lang="es-ES"/>
        </a:p>
      </dgm:t>
    </dgm:pt>
    <dgm:pt modelId="{9D9B116E-DCAF-4917-9FFE-3D2BFF23733F}" type="sibTrans" cxnId="{A1DD2D36-D0FB-403A-A57B-55402377AB4F}">
      <dgm:prSet/>
      <dgm:spPr/>
      <dgm:t>
        <a:bodyPr/>
        <a:lstStyle/>
        <a:p>
          <a:endParaRPr lang="es-ES"/>
        </a:p>
      </dgm:t>
    </dgm:pt>
    <dgm:pt modelId="{E9E33DE0-6284-47EF-BD0F-55B6AAD19BD8}">
      <dgm:prSet/>
      <dgm:spPr/>
      <dgm:t>
        <a:bodyPr/>
        <a:lstStyle/>
        <a:p>
          <a:r>
            <a:rPr lang="es-ES" dirty="0" smtClean="0"/>
            <a:t>Hipotiroidismo. Acromegalia. </a:t>
          </a:r>
          <a:r>
            <a:rPr lang="es-ES" dirty="0" err="1" smtClean="0"/>
            <a:t>Policitemia</a:t>
          </a:r>
          <a:r>
            <a:rPr lang="es-ES" dirty="0" smtClean="0"/>
            <a:t> vera</a:t>
          </a:r>
          <a:endParaRPr lang="es-ES" dirty="0"/>
        </a:p>
      </dgm:t>
    </dgm:pt>
    <dgm:pt modelId="{B03EABF5-0267-46DD-B042-EF468B06CAF8}" type="parTrans" cxnId="{29C5C137-937A-41BF-AD32-FE9B62AD42B0}">
      <dgm:prSet/>
      <dgm:spPr/>
      <dgm:t>
        <a:bodyPr/>
        <a:lstStyle/>
        <a:p>
          <a:endParaRPr lang="es-ES"/>
        </a:p>
      </dgm:t>
    </dgm:pt>
    <dgm:pt modelId="{F27A2344-9935-4A69-9F43-B562B13F1773}" type="sibTrans" cxnId="{29C5C137-937A-41BF-AD32-FE9B62AD42B0}">
      <dgm:prSet/>
      <dgm:spPr/>
      <dgm:t>
        <a:bodyPr/>
        <a:lstStyle/>
        <a:p>
          <a:endParaRPr lang="es-ES"/>
        </a:p>
      </dgm:t>
    </dgm:pt>
    <dgm:pt modelId="{B4EFB807-CD4D-49AE-8589-017B6F8D8971}">
      <dgm:prSet/>
      <dgm:spPr/>
      <dgm:t>
        <a:bodyPr/>
        <a:lstStyle/>
        <a:p>
          <a:r>
            <a:rPr lang="es-ES" dirty="0" smtClean="0"/>
            <a:t>Paraneoplásica</a:t>
          </a:r>
          <a:endParaRPr lang="es-ES" dirty="0"/>
        </a:p>
      </dgm:t>
    </dgm:pt>
    <dgm:pt modelId="{EF98D4A2-86C1-4D87-B415-930425AC2CFF}" type="parTrans" cxnId="{CCB22A7B-FF76-4397-89EC-27F9A917AF98}">
      <dgm:prSet/>
      <dgm:spPr/>
      <dgm:t>
        <a:bodyPr/>
        <a:lstStyle/>
        <a:p>
          <a:endParaRPr lang="es-ES"/>
        </a:p>
      </dgm:t>
    </dgm:pt>
    <dgm:pt modelId="{DCDE2AC4-4B83-47EE-8FE3-022ECFC1445E}" type="sibTrans" cxnId="{CCB22A7B-FF76-4397-89EC-27F9A917AF98}">
      <dgm:prSet/>
      <dgm:spPr/>
      <dgm:t>
        <a:bodyPr/>
        <a:lstStyle/>
        <a:p>
          <a:endParaRPr lang="es-ES"/>
        </a:p>
      </dgm:t>
    </dgm:pt>
    <dgm:pt modelId="{36E47B93-1692-4805-9ADC-2AFE26F6C3C5}" type="pres">
      <dgm:prSet presAssocID="{8DDB76CF-DB28-4B4C-99FC-B09447C4A55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EC45E1C-B149-40C4-87DE-DBCC4B83BB1D}" type="pres">
      <dgm:prSet presAssocID="{8915C635-3383-456E-8AF7-1B3BA16068D5}" presName="hierRoot1" presStyleCnt="0"/>
      <dgm:spPr/>
    </dgm:pt>
    <dgm:pt modelId="{5A82A6EC-9D5B-4CA8-850C-300945EA39B7}" type="pres">
      <dgm:prSet presAssocID="{8915C635-3383-456E-8AF7-1B3BA16068D5}" presName="composite" presStyleCnt="0"/>
      <dgm:spPr/>
    </dgm:pt>
    <dgm:pt modelId="{7F62E945-F9C9-4126-8A96-2A34BAC33199}" type="pres">
      <dgm:prSet presAssocID="{8915C635-3383-456E-8AF7-1B3BA16068D5}" presName="background" presStyleLbl="node0" presStyleIdx="0" presStyleCnt="1"/>
      <dgm:spPr/>
    </dgm:pt>
    <dgm:pt modelId="{26C7EF2A-8616-49BC-BC1D-BE7451BB1FE0}" type="pres">
      <dgm:prSet presAssocID="{8915C635-3383-456E-8AF7-1B3BA16068D5}" presName="text" presStyleLbl="fgAcc0" presStyleIdx="0" presStyleCnt="1" custLinFactX="100000" custLinFactY="-28026" custLinFactNeighborX="150362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FAF9EEC-4E02-4C39-BEA1-BCB40FA0B7FD}" type="pres">
      <dgm:prSet presAssocID="{8915C635-3383-456E-8AF7-1B3BA16068D5}" presName="hierChild2" presStyleCnt="0"/>
      <dgm:spPr/>
    </dgm:pt>
    <dgm:pt modelId="{043C94A6-6073-44F1-8871-5F8E8F30F25D}" type="pres">
      <dgm:prSet presAssocID="{E460B822-FD97-424B-B76B-799AC511E8D7}" presName="Name10" presStyleLbl="parChTrans1D2" presStyleIdx="0" presStyleCnt="1"/>
      <dgm:spPr/>
      <dgm:t>
        <a:bodyPr/>
        <a:lstStyle/>
        <a:p>
          <a:endParaRPr lang="es-ES"/>
        </a:p>
      </dgm:t>
    </dgm:pt>
    <dgm:pt modelId="{40C2C432-1F8E-4371-BF2B-9A46304B97DD}" type="pres">
      <dgm:prSet presAssocID="{896A081F-2788-4F26-BC2A-46251FB38D7E}" presName="hierRoot2" presStyleCnt="0"/>
      <dgm:spPr/>
    </dgm:pt>
    <dgm:pt modelId="{46D93420-A8AB-4D0A-8227-756AD5FA92D6}" type="pres">
      <dgm:prSet presAssocID="{896A081F-2788-4F26-BC2A-46251FB38D7E}" presName="composite2" presStyleCnt="0"/>
      <dgm:spPr/>
    </dgm:pt>
    <dgm:pt modelId="{1C154F3B-96AF-47FF-A2E5-4106C77DF040}" type="pres">
      <dgm:prSet presAssocID="{896A081F-2788-4F26-BC2A-46251FB38D7E}" presName="background2" presStyleLbl="node2" presStyleIdx="0" presStyleCnt="1"/>
      <dgm:spPr/>
    </dgm:pt>
    <dgm:pt modelId="{C81D7A26-82C4-444D-9F7E-4B74421D064C}" type="pres">
      <dgm:prSet presAssocID="{896A081F-2788-4F26-BC2A-46251FB38D7E}" presName="text2" presStyleLbl="fgAcc2" presStyleIdx="0" presStyleCnt="1" custLinFactX="100000" custLinFactY="-28026" custLinFactNeighborX="150362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8FE8B2C-A220-43CF-BD8D-070D6A4C760A}" type="pres">
      <dgm:prSet presAssocID="{896A081F-2788-4F26-BC2A-46251FB38D7E}" presName="hierChild3" presStyleCnt="0"/>
      <dgm:spPr/>
    </dgm:pt>
    <dgm:pt modelId="{BC38ED12-CD9B-4B7C-96B6-A0946F4880EF}" type="pres">
      <dgm:prSet presAssocID="{A61FFF4F-9698-4E97-AAEF-598C49CD29C3}" presName="Name17" presStyleLbl="parChTrans1D3" presStyleIdx="0" presStyleCnt="7"/>
      <dgm:spPr/>
      <dgm:t>
        <a:bodyPr/>
        <a:lstStyle/>
        <a:p>
          <a:endParaRPr lang="es-ES"/>
        </a:p>
      </dgm:t>
    </dgm:pt>
    <dgm:pt modelId="{DFAA2159-E073-4326-8405-02AC7C0BFE21}" type="pres">
      <dgm:prSet presAssocID="{155814D8-A4A8-491F-A668-CDD49C1D474A}" presName="hierRoot3" presStyleCnt="0"/>
      <dgm:spPr/>
    </dgm:pt>
    <dgm:pt modelId="{EB7BFEED-A84A-435D-ACB7-DD7476687424}" type="pres">
      <dgm:prSet presAssocID="{155814D8-A4A8-491F-A668-CDD49C1D474A}" presName="composite3" presStyleCnt="0"/>
      <dgm:spPr/>
    </dgm:pt>
    <dgm:pt modelId="{A38BD1BE-E381-45B4-8B99-1BF49ADBBE18}" type="pres">
      <dgm:prSet presAssocID="{155814D8-A4A8-491F-A668-CDD49C1D474A}" presName="background3" presStyleLbl="node3" presStyleIdx="0" presStyleCnt="7"/>
      <dgm:spPr/>
    </dgm:pt>
    <dgm:pt modelId="{3E33A2C2-E6FB-460C-A224-0B7D019B1E69}" type="pres">
      <dgm:prSet presAssocID="{155814D8-A4A8-491F-A668-CDD49C1D474A}" presName="text3" presStyleLbl="fgAcc3" presStyleIdx="0" presStyleCnt="7" custLinFactY="14996" custLinFactNeighborX="567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E07C62-6681-4879-90CB-D6F6041A88BB}" type="pres">
      <dgm:prSet presAssocID="{155814D8-A4A8-491F-A668-CDD49C1D474A}" presName="hierChild4" presStyleCnt="0"/>
      <dgm:spPr/>
    </dgm:pt>
    <dgm:pt modelId="{2B9DFABC-94AD-4D3A-80BD-B80637365A52}" type="pres">
      <dgm:prSet presAssocID="{57822702-C228-45B3-A1DB-787044EC766D}" presName="Name17" presStyleLbl="parChTrans1D3" presStyleIdx="1" presStyleCnt="7"/>
      <dgm:spPr/>
      <dgm:t>
        <a:bodyPr/>
        <a:lstStyle/>
        <a:p>
          <a:endParaRPr lang="es-ES"/>
        </a:p>
      </dgm:t>
    </dgm:pt>
    <dgm:pt modelId="{861F0039-5112-4214-93FA-77695BD13B7E}" type="pres">
      <dgm:prSet presAssocID="{303B85E2-B6C7-4FF8-9F4C-5EB90CC43033}" presName="hierRoot3" presStyleCnt="0"/>
      <dgm:spPr/>
    </dgm:pt>
    <dgm:pt modelId="{FE9C46EB-A7DF-485A-8DB5-611198501C2D}" type="pres">
      <dgm:prSet presAssocID="{303B85E2-B6C7-4FF8-9F4C-5EB90CC43033}" presName="composite3" presStyleCnt="0"/>
      <dgm:spPr/>
    </dgm:pt>
    <dgm:pt modelId="{8531086B-A192-4233-8F24-D84EA8504985}" type="pres">
      <dgm:prSet presAssocID="{303B85E2-B6C7-4FF8-9F4C-5EB90CC43033}" presName="background3" presStyleLbl="node3" presStyleIdx="1" presStyleCnt="7"/>
      <dgm:spPr/>
    </dgm:pt>
    <dgm:pt modelId="{FF6890B1-227B-4759-8CA7-2D551E6C6357}" type="pres">
      <dgm:prSet presAssocID="{303B85E2-B6C7-4FF8-9F4C-5EB90CC43033}" presName="text3" presStyleLbl="fgAcc3" presStyleIdx="1" presStyleCnt="7" custLinFactY="14996" custLinFactNeighborX="567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EAF633D-FE73-455C-A58A-FAF9C4F263B0}" type="pres">
      <dgm:prSet presAssocID="{303B85E2-B6C7-4FF8-9F4C-5EB90CC43033}" presName="hierChild4" presStyleCnt="0"/>
      <dgm:spPr/>
    </dgm:pt>
    <dgm:pt modelId="{A7447B60-F4A4-44A9-B00B-19A130BB2D05}" type="pres">
      <dgm:prSet presAssocID="{BD4EA23B-AA2E-49AD-849C-942CB4BB9F05}" presName="Name17" presStyleLbl="parChTrans1D3" presStyleIdx="2" presStyleCnt="7"/>
      <dgm:spPr/>
      <dgm:t>
        <a:bodyPr/>
        <a:lstStyle/>
        <a:p>
          <a:endParaRPr lang="es-ES"/>
        </a:p>
      </dgm:t>
    </dgm:pt>
    <dgm:pt modelId="{CE76BB6F-3827-472E-A219-AC06498D36AF}" type="pres">
      <dgm:prSet presAssocID="{36F0C212-85A2-43AF-974C-3B805F4A0BF0}" presName="hierRoot3" presStyleCnt="0"/>
      <dgm:spPr/>
    </dgm:pt>
    <dgm:pt modelId="{2370AB2C-BFF8-4810-8520-5FF8CF9842A0}" type="pres">
      <dgm:prSet presAssocID="{36F0C212-85A2-43AF-974C-3B805F4A0BF0}" presName="composite3" presStyleCnt="0"/>
      <dgm:spPr/>
    </dgm:pt>
    <dgm:pt modelId="{FB7633EB-5F3B-4C02-B83C-38228C8F5BA5}" type="pres">
      <dgm:prSet presAssocID="{36F0C212-85A2-43AF-974C-3B805F4A0BF0}" presName="background3" presStyleLbl="node3" presStyleIdx="2" presStyleCnt="7"/>
      <dgm:spPr/>
    </dgm:pt>
    <dgm:pt modelId="{E107ED60-0793-4D5E-9E61-C4F32BB58161}" type="pres">
      <dgm:prSet presAssocID="{36F0C212-85A2-43AF-974C-3B805F4A0BF0}" presName="text3" presStyleLbl="fgAcc3" presStyleIdx="2" presStyleCnt="7" custLinFactY="14996" custLinFactNeighborX="567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A0FB80F-4AF5-4CE5-B30C-55F2219C73D7}" type="pres">
      <dgm:prSet presAssocID="{36F0C212-85A2-43AF-974C-3B805F4A0BF0}" presName="hierChild4" presStyleCnt="0"/>
      <dgm:spPr/>
    </dgm:pt>
    <dgm:pt modelId="{B87405BA-742D-431E-9586-131E47A1AA78}" type="pres">
      <dgm:prSet presAssocID="{B88875AF-B967-44F3-8A86-C6F5B0AA7BCB}" presName="Name17" presStyleLbl="parChTrans1D3" presStyleIdx="3" presStyleCnt="7"/>
      <dgm:spPr/>
      <dgm:t>
        <a:bodyPr/>
        <a:lstStyle/>
        <a:p>
          <a:endParaRPr lang="es-ES"/>
        </a:p>
      </dgm:t>
    </dgm:pt>
    <dgm:pt modelId="{1E80DD9D-2EFD-4722-A985-2AEC902AB527}" type="pres">
      <dgm:prSet presAssocID="{EC1CF2E6-DF6D-4CFB-8004-992C0F5E140D}" presName="hierRoot3" presStyleCnt="0"/>
      <dgm:spPr/>
    </dgm:pt>
    <dgm:pt modelId="{ECB9FC30-0FF7-4004-AF2F-B61CEF6A46BA}" type="pres">
      <dgm:prSet presAssocID="{EC1CF2E6-DF6D-4CFB-8004-992C0F5E140D}" presName="composite3" presStyleCnt="0"/>
      <dgm:spPr/>
    </dgm:pt>
    <dgm:pt modelId="{82F676BE-F525-48DF-89CB-3381F9EACBD2}" type="pres">
      <dgm:prSet presAssocID="{EC1CF2E6-DF6D-4CFB-8004-992C0F5E140D}" presName="background3" presStyleLbl="node3" presStyleIdx="3" presStyleCnt="7"/>
      <dgm:spPr/>
    </dgm:pt>
    <dgm:pt modelId="{E336A04E-0BA1-4B61-8373-C94A829F2F00}" type="pres">
      <dgm:prSet presAssocID="{EC1CF2E6-DF6D-4CFB-8004-992C0F5E140D}" presName="text3" presStyleLbl="fgAcc3" presStyleIdx="3" presStyleCnt="7" custLinFactY="14996" custLinFactNeighborX="567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E69708F-A319-4A66-94C6-13BF18BFD489}" type="pres">
      <dgm:prSet presAssocID="{EC1CF2E6-DF6D-4CFB-8004-992C0F5E140D}" presName="hierChild4" presStyleCnt="0"/>
      <dgm:spPr/>
    </dgm:pt>
    <dgm:pt modelId="{34210F4E-10DE-49FF-9860-6A81BD4F0A72}" type="pres">
      <dgm:prSet presAssocID="{F48FFCA8-DD36-4DC2-B46F-7953B087AB1D}" presName="Name17" presStyleLbl="parChTrans1D3" presStyleIdx="4" presStyleCnt="7"/>
      <dgm:spPr/>
      <dgm:t>
        <a:bodyPr/>
        <a:lstStyle/>
        <a:p>
          <a:endParaRPr lang="es-ES"/>
        </a:p>
      </dgm:t>
    </dgm:pt>
    <dgm:pt modelId="{0C418129-A534-4D62-BB9C-08CAA0103C25}" type="pres">
      <dgm:prSet presAssocID="{D9DF9AB2-65BF-4F5F-9F10-3A0F9ACCBFC2}" presName="hierRoot3" presStyleCnt="0"/>
      <dgm:spPr/>
    </dgm:pt>
    <dgm:pt modelId="{52ACA6F0-FF6C-462A-BAF7-88A15AD84068}" type="pres">
      <dgm:prSet presAssocID="{D9DF9AB2-65BF-4F5F-9F10-3A0F9ACCBFC2}" presName="composite3" presStyleCnt="0"/>
      <dgm:spPr/>
    </dgm:pt>
    <dgm:pt modelId="{92E163BC-EBD9-4B6B-81A1-DAE806260BD9}" type="pres">
      <dgm:prSet presAssocID="{D9DF9AB2-65BF-4F5F-9F10-3A0F9ACCBFC2}" presName="background3" presStyleLbl="node3" presStyleIdx="4" presStyleCnt="7"/>
      <dgm:spPr/>
    </dgm:pt>
    <dgm:pt modelId="{2C9FA976-AE35-4ACD-996D-1D7834FE900F}" type="pres">
      <dgm:prSet presAssocID="{D9DF9AB2-65BF-4F5F-9F10-3A0F9ACCBFC2}" presName="text3" presStyleLbl="fgAcc3" presStyleIdx="4" presStyleCnt="7" custLinFactY="14996" custLinFactNeighborX="567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C6A119F-EA08-485A-8743-E9B66804AB6E}" type="pres">
      <dgm:prSet presAssocID="{D9DF9AB2-65BF-4F5F-9F10-3A0F9ACCBFC2}" presName="hierChild4" presStyleCnt="0"/>
      <dgm:spPr/>
    </dgm:pt>
    <dgm:pt modelId="{20DC5551-A0E9-40BE-94AE-6F796147B452}" type="pres">
      <dgm:prSet presAssocID="{B03EABF5-0267-46DD-B042-EF468B06CAF8}" presName="Name17" presStyleLbl="parChTrans1D3" presStyleIdx="5" presStyleCnt="7"/>
      <dgm:spPr/>
      <dgm:t>
        <a:bodyPr/>
        <a:lstStyle/>
        <a:p>
          <a:endParaRPr lang="es-ES"/>
        </a:p>
      </dgm:t>
    </dgm:pt>
    <dgm:pt modelId="{AB5895B5-93B5-48DB-9991-F0C8A8866B05}" type="pres">
      <dgm:prSet presAssocID="{E9E33DE0-6284-47EF-BD0F-55B6AAD19BD8}" presName="hierRoot3" presStyleCnt="0"/>
      <dgm:spPr/>
    </dgm:pt>
    <dgm:pt modelId="{18887E24-B6E1-4238-BE8F-D1507A6E9270}" type="pres">
      <dgm:prSet presAssocID="{E9E33DE0-6284-47EF-BD0F-55B6AAD19BD8}" presName="composite3" presStyleCnt="0"/>
      <dgm:spPr/>
    </dgm:pt>
    <dgm:pt modelId="{D9DBAEF7-AC62-4F16-A1D2-A417D19A4067}" type="pres">
      <dgm:prSet presAssocID="{E9E33DE0-6284-47EF-BD0F-55B6AAD19BD8}" presName="background3" presStyleLbl="node3" presStyleIdx="5" presStyleCnt="7"/>
      <dgm:spPr/>
    </dgm:pt>
    <dgm:pt modelId="{8A24C478-B02E-4D4C-940D-8C75D9A5052E}" type="pres">
      <dgm:prSet presAssocID="{E9E33DE0-6284-47EF-BD0F-55B6AAD19BD8}" presName="text3" presStyleLbl="fgAcc3" presStyleIdx="5" presStyleCnt="7" custLinFactY="14996" custLinFactNeighborX="567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8D6686D-4031-47F4-8CF3-673D26061C68}" type="pres">
      <dgm:prSet presAssocID="{E9E33DE0-6284-47EF-BD0F-55B6AAD19BD8}" presName="hierChild4" presStyleCnt="0"/>
      <dgm:spPr/>
    </dgm:pt>
    <dgm:pt modelId="{D7AD445A-C4FD-4E43-8C27-A12F99C74A9B}" type="pres">
      <dgm:prSet presAssocID="{EF98D4A2-86C1-4D87-B415-930425AC2CFF}" presName="Name17" presStyleLbl="parChTrans1D3" presStyleIdx="6" presStyleCnt="7"/>
      <dgm:spPr/>
      <dgm:t>
        <a:bodyPr/>
        <a:lstStyle/>
        <a:p>
          <a:endParaRPr lang="es-ES"/>
        </a:p>
      </dgm:t>
    </dgm:pt>
    <dgm:pt modelId="{DC4BEA99-1D49-43CD-A32E-744A389D4862}" type="pres">
      <dgm:prSet presAssocID="{B4EFB807-CD4D-49AE-8589-017B6F8D8971}" presName="hierRoot3" presStyleCnt="0"/>
      <dgm:spPr/>
    </dgm:pt>
    <dgm:pt modelId="{7C25E5E9-B987-4215-ADC5-BE903675C24B}" type="pres">
      <dgm:prSet presAssocID="{B4EFB807-CD4D-49AE-8589-017B6F8D8971}" presName="composite3" presStyleCnt="0"/>
      <dgm:spPr/>
    </dgm:pt>
    <dgm:pt modelId="{6607B86B-FDB6-4046-AFCC-E9A4E9DFD897}" type="pres">
      <dgm:prSet presAssocID="{B4EFB807-CD4D-49AE-8589-017B6F8D8971}" presName="background3" presStyleLbl="node3" presStyleIdx="6" presStyleCnt="7"/>
      <dgm:spPr/>
    </dgm:pt>
    <dgm:pt modelId="{63BEC8B9-CDBC-45BF-85B9-25E057EA0E28}" type="pres">
      <dgm:prSet presAssocID="{B4EFB807-CD4D-49AE-8589-017B6F8D8971}" presName="text3" presStyleLbl="fgAcc3" presStyleIdx="6" presStyleCnt="7" custLinFactY="14996" custLinFactNeighborX="567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89FFF16-0807-45B6-B6E9-EDE64293B682}" type="pres">
      <dgm:prSet presAssocID="{B4EFB807-CD4D-49AE-8589-017B6F8D8971}" presName="hierChild4" presStyleCnt="0"/>
      <dgm:spPr/>
    </dgm:pt>
  </dgm:ptLst>
  <dgm:cxnLst>
    <dgm:cxn modelId="{ABE9E17E-1AE9-4DD7-802E-7077ECB07DCA}" type="presOf" srcId="{E9E33DE0-6284-47EF-BD0F-55B6AAD19BD8}" destId="{8A24C478-B02E-4D4C-940D-8C75D9A5052E}" srcOrd="0" destOrd="0" presId="urn:microsoft.com/office/officeart/2005/8/layout/hierarchy1"/>
    <dgm:cxn modelId="{30710B7E-EDD3-4A59-B41A-CAAFE9C24C7F}" srcId="{896A081F-2788-4F26-BC2A-46251FB38D7E}" destId="{EC1CF2E6-DF6D-4CFB-8004-992C0F5E140D}" srcOrd="3" destOrd="0" parTransId="{B88875AF-B967-44F3-8A86-C6F5B0AA7BCB}" sibTransId="{15A5EF5A-3D16-421A-8F5C-B2934DB30872}"/>
    <dgm:cxn modelId="{574991B1-9D2F-4BD4-9BEE-05C2934E33D9}" type="presOf" srcId="{D9DF9AB2-65BF-4F5F-9F10-3A0F9ACCBFC2}" destId="{2C9FA976-AE35-4ACD-996D-1D7834FE900F}" srcOrd="0" destOrd="0" presId="urn:microsoft.com/office/officeart/2005/8/layout/hierarchy1"/>
    <dgm:cxn modelId="{FA492C38-B14F-411C-9CC6-F394C6A02AD9}" type="presOf" srcId="{BD4EA23B-AA2E-49AD-849C-942CB4BB9F05}" destId="{A7447B60-F4A4-44A9-B00B-19A130BB2D05}" srcOrd="0" destOrd="0" presId="urn:microsoft.com/office/officeart/2005/8/layout/hierarchy1"/>
    <dgm:cxn modelId="{CD0C3433-C68B-4A12-9FCE-18F28608FB97}" type="presOf" srcId="{B4EFB807-CD4D-49AE-8589-017B6F8D8971}" destId="{63BEC8B9-CDBC-45BF-85B9-25E057EA0E28}" srcOrd="0" destOrd="0" presId="urn:microsoft.com/office/officeart/2005/8/layout/hierarchy1"/>
    <dgm:cxn modelId="{0CFE36B3-0634-4727-BAFA-E3527BCBA7D1}" type="presOf" srcId="{303B85E2-B6C7-4FF8-9F4C-5EB90CC43033}" destId="{FF6890B1-227B-4759-8CA7-2D551E6C6357}" srcOrd="0" destOrd="0" presId="urn:microsoft.com/office/officeart/2005/8/layout/hierarchy1"/>
    <dgm:cxn modelId="{29C5C137-937A-41BF-AD32-FE9B62AD42B0}" srcId="{896A081F-2788-4F26-BC2A-46251FB38D7E}" destId="{E9E33DE0-6284-47EF-BD0F-55B6AAD19BD8}" srcOrd="5" destOrd="0" parTransId="{B03EABF5-0267-46DD-B042-EF468B06CAF8}" sibTransId="{F27A2344-9935-4A69-9F43-B562B13F1773}"/>
    <dgm:cxn modelId="{CDD69337-22D8-434A-BBE8-F7223F2E693D}" type="presOf" srcId="{EF98D4A2-86C1-4D87-B415-930425AC2CFF}" destId="{D7AD445A-C4FD-4E43-8C27-A12F99C74A9B}" srcOrd="0" destOrd="0" presId="urn:microsoft.com/office/officeart/2005/8/layout/hierarchy1"/>
    <dgm:cxn modelId="{D51C5B21-735B-48F3-BEA4-67F551A46DB5}" srcId="{8915C635-3383-456E-8AF7-1B3BA16068D5}" destId="{896A081F-2788-4F26-BC2A-46251FB38D7E}" srcOrd="0" destOrd="0" parTransId="{E460B822-FD97-424B-B76B-799AC511E8D7}" sibTransId="{9EDEFCBD-DB7F-4BA0-9F32-CD822AF6C2D4}"/>
    <dgm:cxn modelId="{CCB22A7B-FF76-4397-89EC-27F9A917AF98}" srcId="{896A081F-2788-4F26-BC2A-46251FB38D7E}" destId="{B4EFB807-CD4D-49AE-8589-017B6F8D8971}" srcOrd="6" destOrd="0" parTransId="{EF98D4A2-86C1-4D87-B415-930425AC2CFF}" sibTransId="{DCDE2AC4-4B83-47EE-8FE3-022ECFC1445E}"/>
    <dgm:cxn modelId="{AB12AE98-2C34-4F2F-96B4-F28FF428E3C1}" srcId="{896A081F-2788-4F26-BC2A-46251FB38D7E}" destId="{155814D8-A4A8-491F-A668-CDD49C1D474A}" srcOrd="0" destOrd="0" parTransId="{A61FFF4F-9698-4E97-AAEF-598C49CD29C3}" sibTransId="{9300979A-79CD-4E5B-8912-8FBA8685F1CE}"/>
    <dgm:cxn modelId="{EE47B7ED-D83D-44CA-9680-FE5615446903}" srcId="{8DDB76CF-DB28-4B4C-99FC-B09447C4A552}" destId="{8915C635-3383-456E-8AF7-1B3BA16068D5}" srcOrd="0" destOrd="0" parTransId="{8CF86F11-10F0-4232-9F09-319B8025C100}" sibTransId="{E441664A-E414-4381-81EC-0F6CF8FF73E9}"/>
    <dgm:cxn modelId="{2C3CCF27-C5CC-445D-9F63-5BA06453A56E}" srcId="{896A081F-2788-4F26-BC2A-46251FB38D7E}" destId="{36F0C212-85A2-43AF-974C-3B805F4A0BF0}" srcOrd="2" destOrd="0" parTransId="{BD4EA23B-AA2E-49AD-849C-942CB4BB9F05}" sibTransId="{B0C40FEF-C337-4289-AE49-EA0ABD029B61}"/>
    <dgm:cxn modelId="{2A38E987-0128-4AD7-84E8-053665903FD4}" type="presOf" srcId="{E460B822-FD97-424B-B76B-799AC511E8D7}" destId="{043C94A6-6073-44F1-8871-5F8E8F30F25D}" srcOrd="0" destOrd="0" presId="urn:microsoft.com/office/officeart/2005/8/layout/hierarchy1"/>
    <dgm:cxn modelId="{D82BE4D4-F44E-4F37-8C71-0219B6024E33}" type="presOf" srcId="{8915C635-3383-456E-8AF7-1B3BA16068D5}" destId="{26C7EF2A-8616-49BC-BC1D-BE7451BB1FE0}" srcOrd="0" destOrd="0" presId="urn:microsoft.com/office/officeart/2005/8/layout/hierarchy1"/>
    <dgm:cxn modelId="{0D9F0712-B3F2-4F80-B66D-C23585062CD6}" type="presOf" srcId="{8DDB76CF-DB28-4B4C-99FC-B09447C4A552}" destId="{36E47B93-1692-4805-9ADC-2AFE26F6C3C5}" srcOrd="0" destOrd="0" presId="urn:microsoft.com/office/officeart/2005/8/layout/hierarchy1"/>
    <dgm:cxn modelId="{D49069DF-46CE-4FCF-90CB-FFCBCE4DF20A}" type="presOf" srcId="{57822702-C228-45B3-A1DB-787044EC766D}" destId="{2B9DFABC-94AD-4D3A-80BD-B80637365A52}" srcOrd="0" destOrd="0" presId="urn:microsoft.com/office/officeart/2005/8/layout/hierarchy1"/>
    <dgm:cxn modelId="{A1DD2D36-D0FB-403A-A57B-55402377AB4F}" srcId="{896A081F-2788-4F26-BC2A-46251FB38D7E}" destId="{D9DF9AB2-65BF-4F5F-9F10-3A0F9ACCBFC2}" srcOrd="4" destOrd="0" parTransId="{F48FFCA8-DD36-4DC2-B46F-7953B087AB1D}" sibTransId="{9D9B116E-DCAF-4917-9FFE-3D2BFF23733F}"/>
    <dgm:cxn modelId="{A645D5D7-F13C-4E7A-B51A-A04266B7020A}" type="presOf" srcId="{B88875AF-B967-44F3-8A86-C6F5B0AA7BCB}" destId="{B87405BA-742D-431E-9586-131E47A1AA78}" srcOrd="0" destOrd="0" presId="urn:microsoft.com/office/officeart/2005/8/layout/hierarchy1"/>
    <dgm:cxn modelId="{BFD6C166-CDE4-47A7-A936-F7BDABE468B5}" srcId="{896A081F-2788-4F26-BC2A-46251FB38D7E}" destId="{303B85E2-B6C7-4FF8-9F4C-5EB90CC43033}" srcOrd="1" destOrd="0" parTransId="{57822702-C228-45B3-A1DB-787044EC766D}" sibTransId="{D95D99C6-C196-4200-ADB2-19E05CEB7A60}"/>
    <dgm:cxn modelId="{75871AD4-38C6-46D0-8685-CADD99C13391}" type="presOf" srcId="{A61FFF4F-9698-4E97-AAEF-598C49CD29C3}" destId="{BC38ED12-CD9B-4B7C-96B6-A0946F4880EF}" srcOrd="0" destOrd="0" presId="urn:microsoft.com/office/officeart/2005/8/layout/hierarchy1"/>
    <dgm:cxn modelId="{CA8C9D3E-3E98-4B18-96A3-766EE6A4E434}" type="presOf" srcId="{F48FFCA8-DD36-4DC2-B46F-7953B087AB1D}" destId="{34210F4E-10DE-49FF-9860-6A81BD4F0A72}" srcOrd="0" destOrd="0" presId="urn:microsoft.com/office/officeart/2005/8/layout/hierarchy1"/>
    <dgm:cxn modelId="{9A25E5CF-2DD6-49DE-97DF-19DEF67088FD}" type="presOf" srcId="{B03EABF5-0267-46DD-B042-EF468B06CAF8}" destId="{20DC5551-A0E9-40BE-94AE-6F796147B452}" srcOrd="0" destOrd="0" presId="urn:microsoft.com/office/officeart/2005/8/layout/hierarchy1"/>
    <dgm:cxn modelId="{7BBE7F33-709A-414F-8C7C-D4B8A3172E3D}" type="presOf" srcId="{896A081F-2788-4F26-BC2A-46251FB38D7E}" destId="{C81D7A26-82C4-444D-9F7E-4B74421D064C}" srcOrd="0" destOrd="0" presId="urn:microsoft.com/office/officeart/2005/8/layout/hierarchy1"/>
    <dgm:cxn modelId="{03C64079-7FF6-4C9C-ADD9-1EAD031A3851}" type="presOf" srcId="{155814D8-A4A8-491F-A668-CDD49C1D474A}" destId="{3E33A2C2-E6FB-460C-A224-0B7D019B1E69}" srcOrd="0" destOrd="0" presId="urn:microsoft.com/office/officeart/2005/8/layout/hierarchy1"/>
    <dgm:cxn modelId="{40415622-5BC5-493A-8385-00CE10759A7D}" type="presOf" srcId="{36F0C212-85A2-43AF-974C-3B805F4A0BF0}" destId="{E107ED60-0793-4D5E-9E61-C4F32BB58161}" srcOrd="0" destOrd="0" presId="urn:microsoft.com/office/officeart/2005/8/layout/hierarchy1"/>
    <dgm:cxn modelId="{8D159DC2-ED9E-44BC-B496-AF1865420A71}" type="presOf" srcId="{EC1CF2E6-DF6D-4CFB-8004-992C0F5E140D}" destId="{E336A04E-0BA1-4B61-8373-C94A829F2F00}" srcOrd="0" destOrd="0" presId="urn:microsoft.com/office/officeart/2005/8/layout/hierarchy1"/>
    <dgm:cxn modelId="{D8EC64F6-EC10-44FB-847F-F4852A4BE98C}" type="presParOf" srcId="{36E47B93-1692-4805-9ADC-2AFE26F6C3C5}" destId="{3EC45E1C-B149-40C4-87DE-DBCC4B83BB1D}" srcOrd="0" destOrd="0" presId="urn:microsoft.com/office/officeart/2005/8/layout/hierarchy1"/>
    <dgm:cxn modelId="{848C6236-0595-4070-BB03-3038D93CDE9D}" type="presParOf" srcId="{3EC45E1C-B149-40C4-87DE-DBCC4B83BB1D}" destId="{5A82A6EC-9D5B-4CA8-850C-300945EA39B7}" srcOrd="0" destOrd="0" presId="urn:microsoft.com/office/officeart/2005/8/layout/hierarchy1"/>
    <dgm:cxn modelId="{C7254DCF-EFB9-4B41-A90A-6A0FB675321F}" type="presParOf" srcId="{5A82A6EC-9D5B-4CA8-850C-300945EA39B7}" destId="{7F62E945-F9C9-4126-8A96-2A34BAC33199}" srcOrd="0" destOrd="0" presId="urn:microsoft.com/office/officeart/2005/8/layout/hierarchy1"/>
    <dgm:cxn modelId="{12B05B4A-1C86-4F5B-B7B3-E7A6334EDCD7}" type="presParOf" srcId="{5A82A6EC-9D5B-4CA8-850C-300945EA39B7}" destId="{26C7EF2A-8616-49BC-BC1D-BE7451BB1FE0}" srcOrd="1" destOrd="0" presId="urn:microsoft.com/office/officeart/2005/8/layout/hierarchy1"/>
    <dgm:cxn modelId="{2A972F35-88D9-43D2-9350-D4B51246D34E}" type="presParOf" srcId="{3EC45E1C-B149-40C4-87DE-DBCC4B83BB1D}" destId="{AFAF9EEC-4E02-4C39-BEA1-BCB40FA0B7FD}" srcOrd="1" destOrd="0" presId="urn:microsoft.com/office/officeart/2005/8/layout/hierarchy1"/>
    <dgm:cxn modelId="{9CB9EC5E-0AEE-4A7D-9A8B-E8E698B59CE3}" type="presParOf" srcId="{AFAF9EEC-4E02-4C39-BEA1-BCB40FA0B7FD}" destId="{043C94A6-6073-44F1-8871-5F8E8F30F25D}" srcOrd="0" destOrd="0" presId="urn:microsoft.com/office/officeart/2005/8/layout/hierarchy1"/>
    <dgm:cxn modelId="{F91477B0-082D-4EB9-879E-553479F6859F}" type="presParOf" srcId="{AFAF9EEC-4E02-4C39-BEA1-BCB40FA0B7FD}" destId="{40C2C432-1F8E-4371-BF2B-9A46304B97DD}" srcOrd="1" destOrd="0" presId="urn:microsoft.com/office/officeart/2005/8/layout/hierarchy1"/>
    <dgm:cxn modelId="{7D299957-7360-4347-AB64-3B27EEFCE132}" type="presParOf" srcId="{40C2C432-1F8E-4371-BF2B-9A46304B97DD}" destId="{46D93420-A8AB-4D0A-8227-756AD5FA92D6}" srcOrd="0" destOrd="0" presId="urn:microsoft.com/office/officeart/2005/8/layout/hierarchy1"/>
    <dgm:cxn modelId="{1162A891-F67A-4E1C-B71E-640F33227329}" type="presParOf" srcId="{46D93420-A8AB-4D0A-8227-756AD5FA92D6}" destId="{1C154F3B-96AF-47FF-A2E5-4106C77DF040}" srcOrd="0" destOrd="0" presId="urn:microsoft.com/office/officeart/2005/8/layout/hierarchy1"/>
    <dgm:cxn modelId="{89A94199-9436-4155-BBB4-D9822B824B7E}" type="presParOf" srcId="{46D93420-A8AB-4D0A-8227-756AD5FA92D6}" destId="{C81D7A26-82C4-444D-9F7E-4B74421D064C}" srcOrd="1" destOrd="0" presId="urn:microsoft.com/office/officeart/2005/8/layout/hierarchy1"/>
    <dgm:cxn modelId="{880D6E0C-3C7B-46A8-9387-5DCEF99F34E4}" type="presParOf" srcId="{40C2C432-1F8E-4371-BF2B-9A46304B97DD}" destId="{08FE8B2C-A220-43CF-BD8D-070D6A4C760A}" srcOrd="1" destOrd="0" presId="urn:microsoft.com/office/officeart/2005/8/layout/hierarchy1"/>
    <dgm:cxn modelId="{8FAB4B6A-1AF1-480D-956C-ADB2CE50D5BE}" type="presParOf" srcId="{08FE8B2C-A220-43CF-BD8D-070D6A4C760A}" destId="{BC38ED12-CD9B-4B7C-96B6-A0946F4880EF}" srcOrd="0" destOrd="0" presId="urn:microsoft.com/office/officeart/2005/8/layout/hierarchy1"/>
    <dgm:cxn modelId="{46EC8C45-1AE6-4E72-900F-FD401345F3B8}" type="presParOf" srcId="{08FE8B2C-A220-43CF-BD8D-070D6A4C760A}" destId="{DFAA2159-E073-4326-8405-02AC7C0BFE21}" srcOrd="1" destOrd="0" presId="urn:microsoft.com/office/officeart/2005/8/layout/hierarchy1"/>
    <dgm:cxn modelId="{16E06DEF-51CA-47E0-B6F5-16A4CF180CD8}" type="presParOf" srcId="{DFAA2159-E073-4326-8405-02AC7C0BFE21}" destId="{EB7BFEED-A84A-435D-ACB7-DD7476687424}" srcOrd="0" destOrd="0" presId="urn:microsoft.com/office/officeart/2005/8/layout/hierarchy1"/>
    <dgm:cxn modelId="{681E87D4-5FF3-4A04-93F8-113646B3D83B}" type="presParOf" srcId="{EB7BFEED-A84A-435D-ACB7-DD7476687424}" destId="{A38BD1BE-E381-45B4-8B99-1BF49ADBBE18}" srcOrd="0" destOrd="0" presId="urn:microsoft.com/office/officeart/2005/8/layout/hierarchy1"/>
    <dgm:cxn modelId="{5E6D0E1B-9110-40D0-8179-212BA404A32D}" type="presParOf" srcId="{EB7BFEED-A84A-435D-ACB7-DD7476687424}" destId="{3E33A2C2-E6FB-460C-A224-0B7D019B1E69}" srcOrd="1" destOrd="0" presId="urn:microsoft.com/office/officeart/2005/8/layout/hierarchy1"/>
    <dgm:cxn modelId="{1CD5EB33-381C-47BF-A3CE-AE6E5F2A45FF}" type="presParOf" srcId="{DFAA2159-E073-4326-8405-02AC7C0BFE21}" destId="{F9E07C62-6681-4879-90CB-D6F6041A88BB}" srcOrd="1" destOrd="0" presId="urn:microsoft.com/office/officeart/2005/8/layout/hierarchy1"/>
    <dgm:cxn modelId="{01940F13-5D18-44CB-9EE6-D01A645EF7BA}" type="presParOf" srcId="{08FE8B2C-A220-43CF-BD8D-070D6A4C760A}" destId="{2B9DFABC-94AD-4D3A-80BD-B80637365A52}" srcOrd="2" destOrd="0" presId="urn:microsoft.com/office/officeart/2005/8/layout/hierarchy1"/>
    <dgm:cxn modelId="{89B43955-B5BF-4D73-84DE-83F4C706343E}" type="presParOf" srcId="{08FE8B2C-A220-43CF-BD8D-070D6A4C760A}" destId="{861F0039-5112-4214-93FA-77695BD13B7E}" srcOrd="3" destOrd="0" presId="urn:microsoft.com/office/officeart/2005/8/layout/hierarchy1"/>
    <dgm:cxn modelId="{55C1DD57-93BA-4888-8C2D-D9283E713F08}" type="presParOf" srcId="{861F0039-5112-4214-93FA-77695BD13B7E}" destId="{FE9C46EB-A7DF-485A-8DB5-611198501C2D}" srcOrd="0" destOrd="0" presId="urn:microsoft.com/office/officeart/2005/8/layout/hierarchy1"/>
    <dgm:cxn modelId="{5AE51B61-FAC9-49FE-8D8D-3F863B752574}" type="presParOf" srcId="{FE9C46EB-A7DF-485A-8DB5-611198501C2D}" destId="{8531086B-A192-4233-8F24-D84EA8504985}" srcOrd="0" destOrd="0" presId="urn:microsoft.com/office/officeart/2005/8/layout/hierarchy1"/>
    <dgm:cxn modelId="{41BC05C4-30B9-48E3-B3F8-0C489A15F2F3}" type="presParOf" srcId="{FE9C46EB-A7DF-485A-8DB5-611198501C2D}" destId="{FF6890B1-227B-4759-8CA7-2D551E6C6357}" srcOrd="1" destOrd="0" presId="urn:microsoft.com/office/officeart/2005/8/layout/hierarchy1"/>
    <dgm:cxn modelId="{0E91362A-4FA6-43A6-888A-8B4F362584D1}" type="presParOf" srcId="{861F0039-5112-4214-93FA-77695BD13B7E}" destId="{DEAF633D-FE73-455C-A58A-FAF9C4F263B0}" srcOrd="1" destOrd="0" presId="urn:microsoft.com/office/officeart/2005/8/layout/hierarchy1"/>
    <dgm:cxn modelId="{42EB6C1E-D22B-4E8C-B7C8-3C7FB30AA45B}" type="presParOf" srcId="{08FE8B2C-A220-43CF-BD8D-070D6A4C760A}" destId="{A7447B60-F4A4-44A9-B00B-19A130BB2D05}" srcOrd="4" destOrd="0" presId="urn:microsoft.com/office/officeart/2005/8/layout/hierarchy1"/>
    <dgm:cxn modelId="{C484A8D5-1511-4313-9489-94D085662D02}" type="presParOf" srcId="{08FE8B2C-A220-43CF-BD8D-070D6A4C760A}" destId="{CE76BB6F-3827-472E-A219-AC06498D36AF}" srcOrd="5" destOrd="0" presId="urn:microsoft.com/office/officeart/2005/8/layout/hierarchy1"/>
    <dgm:cxn modelId="{7C4B9BF7-2EDC-4FC3-AE31-B649DD3D69C9}" type="presParOf" srcId="{CE76BB6F-3827-472E-A219-AC06498D36AF}" destId="{2370AB2C-BFF8-4810-8520-5FF8CF9842A0}" srcOrd="0" destOrd="0" presId="urn:microsoft.com/office/officeart/2005/8/layout/hierarchy1"/>
    <dgm:cxn modelId="{654559B0-82F3-4E3A-AB42-512F823C9ED8}" type="presParOf" srcId="{2370AB2C-BFF8-4810-8520-5FF8CF9842A0}" destId="{FB7633EB-5F3B-4C02-B83C-38228C8F5BA5}" srcOrd="0" destOrd="0" presId="urn:microsoft.com/office/officeart/2005/8/layout/hierarchy1"/>
    <dgm:cxn modelId="{21C44375-0DE4-4BE4-818B-C49611488396}" type="presParOf" srcId="{2370AB2C-BFF8-4810-8520-5FF8CF9842A0}" destId="{E107ED60-0793-4D5E-9E61-C4F32BB58161}" srcOrd="1" destOrd="0" presId="urn:microsoft.com/office/officeart/2005/8/layout/hierarchy1"/>
    <dgm:cxn modelId="{787790A2-1C0E-450B-A8AD-26D51BD50025}" type="presParOf" srcId="{CE76BB6F-3827-472E-A219-AC06498D36AF}" destId="{CA0FB80F-4AF5-4CE5-B30C-55F2219C73D7}" srcOrd="1" destOrd="0" presId="urn:microsoft.com/office/officeart/2005/8/layout/hierarchy1"/>
    <dgm:cxn modelId="{D1BE2BCC-A455-454A-99ED-6900CE357104}" type="presParOf" srcId="{08FE8B2C-A220-43CF-BD8D-070D6A4C760A}" destId="{B87405BA-742D-431E-9586-131E47A1AA78}" srcOrd="6" destOrd="0" presId="urn:microsoft.com/office/officeart/2005/8/layout/hierarchy1"/>
    <dgm:cxn modelId="{DD51BFCF-537C-4F0F-8E6F-1928DBEDFEA5}" type="presParOf" srcId="{08FE8B2C-A220-43CF-BD8D-070D6A4C760A}" destId="{1E80DD9D-2EFD-4722-A985-2AEC902AB527}" srcOrd="7" destOrd="0" presId="urn:microsoft.com/office/officeart/2005/8/layout/hierarchy1"/>
    <dgm:cxn modelId="{8BAA2652-A4F9-4F71-ADDE-F2E55A8D4ABB}" type="presParOf" srcId="{1E80DD9D-2EFD-4722-A985-2AEC902AB527}" destId="{ECB9FC30-0FF7-4004-AF2F-B61CEF6A46BA}" srcOrd="0" destOrd="0" presId="urn:microsoft.com/office/officeart/2005/8/layout/hierarchy1"/>
    <dgm:cxn modelId="{CA26F244-625A-4560-8666-3299F54E18BD}" type="presParOf" srcId="{ECB9FC30-0FF7-4004-AF2F-B61CEF6A46BA}" destId="{82F676BE-F525-48DF-89CB-3381F9EACBD2}" srcOrd="0" destOrd="0" presId="urn:microsoft.com/office/officeart/2005/8/layout/hierarchy1"/>
    <dgm:cxn modelId="{9DADA04B-B8C1-4F40-B4DC-69A42F07C595}" type="presParOf" srcId="{ECB9FC30-0FF7-4004-AF2F-B61CEF6A46BA}" destId="{E336A04E-0BA1-4B61-8373-C94A829F2F00}" srcOrd="1" destOrd="0" presId="urn:microsoft.com/office/officeart/2005/8/layout/hierarchy1"/>
    <dgm:cxn modelId="{05CD93D3-FAA1-4875-B6A9-3DEA165B16B8}" type="presParOf" srcId="{1E80DD9D-2EFD-4722-A985-2AEC902AB527}" destId="{2E69708F-A319-4A66-94C6-13BF18BFD489}" srcOrd="1" destOrd="0" presId="urn:microsoft.com/office/officeart/2005/8/layout/hierarchy1"/>
    <dgm:cxn modelId="{6C9CDF16-89B6-499E-B1EE-4EF3E3B07F1D}" type="presParOf" srcId="{08FE8B2C-A220-43CF-BD8D-070D6A4C760A}" destId="{34210F4E-10DE-49FF-9860-6A81BD4F0A72}" srcOrd="8" destOrd="0" presId="urn:microsoft.com/office/officeart/2005/8/layout/hierarchy1"/>
    <dgm:cxn modelId="{69EF28CD-9039-43A3-89BC-92426490690F}" type="presParOf" srcId="{08FE8B2C-A220-43CF-BD8D-070D6A4C760A}" destId="{0C418129-A534-4D62-BB9C-08CAA0103C25}" srcOrd="9" destOrd="0" presId="urn:microsoft.com/office/officeart/2005/8/layout/hierarchy1"/>
    <dgm:cxn modelId="{84C9D630-8676-4365-941D-899C5E25DC02}" type="presParOf" srcId="{0C418129-A534-4D62-BB9C-08CAA0103C25}" destId="{52ACA6F0-FF6C-462A-BAF7-88A15AD84068}" srcOrd="0" destOrd="0" presId="urn:microsoft.com/office/officeart/2005/8/layout/hierarchy1"/>
    <dgm:cxn modelId="{27F56E0D-6315-44AC-B526-396C6F1D1901}" type="presParOf" srcId="{52ACA6F0-FF6C-462A-BAF7-88A15AD84068}" destId="{92E163BC-EBD9-4B6B-81A1-DAE806260BD9}" srcOrd="0" destOrd="0" presId="urn:microsoft.com/office/officeart/2005/8/layout/hierarchy1"/>
    <dgm:cxn modelId="{53FCFC57-D355-40EF-911A-CE2648153BE1}" type="presParOf" srcId="{52ACA6F0-FF6C-462A-BAF7-88A15AD84068}" destId="{2C9FA976-AE35-4ACD-996D-1D7834FE900F}" srcOrd="1" destOrd="0" presId="urn:microsoft.com/office/officeart/2005/8/layout/hierarchy1"/>
    <dgm:cxn modelId="{B4388505-8C5D-45A2-BB03-780FF985A30D}" type="presParOf" srcId="{0C418129-A534-4D62-BB9C-08CAA0103C25}" destId="{1C6A119F-EA08-485A-8743-E9B66804AB6E}" srcOrd="1" destOrd="0" presId="urn:microsoft.com/office/officeart/2005/8/layout/hierarchy1"/>
    <dgm:cxn modelId="{655689C9-E395-4162-B1FC-72B410A23A3F}" type="presParOf" srcId="{08FE8B2C-A220-43CF-BD8D-070D6A4C760A}" destId="{20DC5551-A0E9-40BE-94AE-6F796147B452}" srcOrd="10" destOrd="0" presId="urn:microsoft.com/office/officeart/2005/8/layout/hierarchy1"/>
    <dgm:cxn modelId="{817FE478-E7EF-47E6-8CC3-815A8702758B}" type="presParOf" srcId="{08FE8B2C-A220-43CF-BD8D-070D6A4C760A}" destId="{AB5895B5-93B5-48DB-9991-F0C8A8866B05}" srcOrd="11" destOrd="0" presId="urn:microsoft.com/office/officeart/2005/8/layout/hierarchy1"/>
    <dgm:cxn modelId="{7EFFCF14-36B3-4087-8959-E00AD75161E8}" type="presParOf" srcId="{AB5895B5-93B5-48DB-9991-F0C8A8866B05}" destId="{18887E24-B6E1-4238-BE8F-D1507A6E9270}" srcOrd="0" destOrd="0" presId="urn:microsoft.com/office/officeart/2005/8/layout/hierarchy1"/>
    <dgm:cxn modelId="{DDB2651D-3811-490D-9CF9-F080E5642167}" type="presParOf" srcId="{18887E24-B6E1-4238-BE8F-D1507A6E9270}" destId="{D9DBAEF7-AC62-4F16-A1D2-A417D19A4067}" srcOrd="0" destOrd="0" presId="urn:microsoft.com/office/officeart/2005/8/layout/hierarchy1"/>
    <dgm:cxn modelId="{FA19CD89-A66D-49AC-9882-626D74552476}" type="presParOf" srcId="{18887E24-B6E1-4238-BE8F-D1507A6E9270}" destId="{8A24C478-B02E-4D4C-940D-8C75D9A5052E}" srcOrd="1" destOrd="0" presId="urn:microsoft.com/office/officeart/2005/8/layout/hierarchy1"/>
    <dgm:cxn modelId="{9867602F-58C6-4F39-9A48-70974A57819C}" type="presParOf" srcId="{AB5895B5-93B5-48DB-9991-F0C8A8866B05}" destId="{38D6686D-4031-47F4-8CF3-673D26061C68}" srcOrd="1" destOrd="0" presId="urn:microsoft.com/office/officeart/2005/8/layout/hierarchy1"/>
    <dgm:cxn modelId="{CBB8E01B-C2B5-487D-BB8E-3E3EA5E49B04}" type="presParOf" srcId="{08FE8B2C-A220-43CF-BD8D-070D6A4C760A}" destId="{D7AD445A-C4FD-4E43-8C27-A12F99C74A9B}" srcOrd="12" destOrd="0" presId="urn:microsoft.com/office/officeart/2005/8/layout/hierarchy1"/>
    <dgm:cxn modelId="{2CAD418D-3B3B-4078-89AB-83CD4D98AFFA}" type="presParOf" srcId="{08FE8B2C-A220-43CF-BD8D-070D6A4C760A}" destId="{DC4BEA99-1D49-43CD-A32E-744A389D4862}" srcOrd="13" destOrd="0" presId="urn:microsoft.com/office/officeart/2005/8/layout/hierarchy1"/>
    <dgm:cxn modelId="{786B3FBB-CD77-47FC-9729-70B5724EF7C3}" type="presParOf" srcId="{DC4BEA99-1D49-43CD-A32E-744A389D4862}" destId="{7C25E5E9-B987-4215-ADC5-BE903675C24B}" srcOrd="0" destOrd="0" presId="urn:microsoft.com/office/officeart/2005/8/layout/hierarchy1"/>
    <dgm:cxn modelId="{73A017DB-1400-46B3-A698-101FBBC45858}" type="presParOf" srcId="{7C25E5E9-B987-4215-ADC5-BE903675C24B}" destId="{6607B86B-FDB6-4046-AFCC-E9A4E9DFD897}" srcOrd="0" destOrd="0" presId="urn:microsoft.com/office/officeart/2005/8/layout/hierarchy1"/>
    <dgm:cxn modelId="{065ACBD0-46C5-4697-9D8B-0596CEB47BC6}" type="presParOf" srcId="{7C25E5E9-B987-4215-ADC5-BE903675C24B}" destId="{63BEC8B9-CDBC-45BF-85B9-25E057EA0E28}" srcOrd="1" destOrd="0" presId="urn:microsoft.com/office/officeart/2005/8/layout/hierarchy1"/>
    <dgm:cxn modelId="{7E19B2A1-3447-4862-900B-BB7F80AA7E01}" type="presParOf" srcId="{DC4BEA99-1D49-43CD-A32E-744A389D4862}" destId="{789FFF16-0807-45B6-B6E9-EDE64293B68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DDB76CF-DB28-4B4C-99FC-B09447C4A552}" type="doc">
      <dgm:prSet loTypeId="urn:microsoft.com/office/officeart/2005/8/layout/hierarchy1" loCatId="hierarchy" qsTypeId="urn:microsoft.com/office/officeart/2005/8/quickstyle/3d8" qsCatId="3D" csTypeId="urn:microsoft.com/office/officeart/2005/8/colors/accent1_2" csCatId="accent1" phldr="1"/>
      <dgm:spPr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</dgm:spPr>
      <dgm:t>
        <a:bodyPr/>
        <a:lstStyle/>
        <a:p>
          <a:endParaRPr lang="es-ES"/>
        </a:p>
      </dgm:t>
    </dgm:pt>
    <dgm:pt modelId="{85D3846A-A2BE-4974-A1B8-8896880D4D83}">
      <dgm:prSet custT="1"/>
      <dgm:spPr/>
      <dgm:t>
        <a:bodyPr/>
        <a:lstStyle/>
        <a:p>
          <a:r>
            <a:rPr lang="es-ES" sz="1400" dirty="0" smtClean="0"/>
            <a:t>Ganglionopatías</a:t>
          </a:r>
          <a:endParaRPr lang="es-ES" sz="1400" dirty="0"/>
        </a:p>
      </dgm:t>
    </dgm:pt>
    <dgm:pt modelId="{5E34B458-808C-4DD6-8E86-761A240B4A4B}" type="parTrans" cxnId="{1F54FEBF-D4A6-4CCD-8BF3-D39113736568}">
      <dgm:prSet/>
      <dgm:spPr/>
      <dgm:t>
        <a:bodyPr/>
        <a:lstStyle/>
        <a:p>
          <a:endParaRPr lang="es-ES" dirty="0"/>
        </a:p>
      </dgm:t>
    </dgm:pt>
    <dgm:pt modelId="{C8D1033F-92AC-4340-B339-BF44273F1632}" type="sibTrans" cxnId="{1F54FEBF-D4A6-4CCD-8BF3-D39113736568}">
      <dgm:prSet/>
      <dgm:spPr/>
      <dgm:t>
        <a:bodyPr/>
        <a:lstStyle/>
        <a:p>
          <a:endParaRPr lang="es-ES"/>
        </a:p>
      </dgm:t>
    </dgm:pt>
    <dgm:pt modelId="{672E9021-E25C-4674-A076-3D0B7BAA84B3}">
      <dgm:prSet/>
      <dgm:spPr/>
      <dgm:t>
        <a:bodyPr/>
        <a:lstStyle/>
        <a:p>
          <a:r>
            <a:rPr lang="es-ES" dirty="0" smtClean="0"/>
            <a:t>Paraneoplásicas</a:t>
          </a:r>
          <a:endParaRPr lang="es-ES" dirty="0"/>
        </a:p>
      </dgm:t>
    </dgm:pt>
    <dgm:pt modelId="{29060B51-75AA-49C6-BDDF-9182EF8FE9DE}" type="parTrans" cxnId="{929D57D7-1873-4113-99CF-DB59379CF69E}">
      <dgm:prSet/>
      <dgm:spPr/>
      <dgm:t>
        <a:bodyPr/>
        <a:lstStyle/>
        <a:p>
          <a:endParaRPr lang="es-ES" dirty="0"/>
        </a:p>
      </dgm:t>
    </dgm:pt>
    <dgm:pt modelId="{1E799DFD-A8E7-40B8-B1E8-6FB255C261EA}" type="sibTrans" cxnId="{929D57D7-1873-4113-99CF-DB59379CF69E}">
      <dgm:prSet/>
      <dgm:spPr/>
      <dgm:t>
        <a:bodyPr/>
        <a:lstStyle/>
        <a:p>
          <a:endParaRPr lang="es-ES"/>
        </a:p>
      </dgm:t>
    </dgm:pt>
    <dgm:pt modelId="{A9277D92-A55E-4728-8380-49FA9E260521}">
      <dgm:prSet custT="1"/>
      <dgm:spPr/>
      <dgm:t>
        <a:bodyPr/>
        <a:lstStyle/>
        <a:p>
          <a:r>
            <a:rPr lang="es-ES" sz="1400" b="1" dirty="0" smtClean="0"/>
            <a:t>PNP sensitiva asimétrica</a:t>
          </a:r>
          <a:endParaRPr lang="es-ES" sz="1400" b="1" dirty="0"/>
        </a:p>
      </dgm:t>
    </dgm:pt>
    <dgm:pt modelId="{2D829C2A-4198-4E29-96F4-5ACAB3F3CD1A}" type="parTrans" cxnId="{6F37EB5F-B221-42CC-8352-97BA6F85E52F}">
      <dgm:prSet/>
      <dgm:spPr/>
      <dgm:t>
        <a:bodyPr/>
        <a:lstStyle/>
        <a:p>
          <a:endParaRPr lang="es-ES"/>
        </a:p>
      </dgm:t>
    </dgm:pt>
    <dgm:pt modelId="{D12A4296-E176-4E33-A424-4255D7A481C2}" type="sibTrans" cxnId="{6F37EB5F-B221-42CC-8352-97BA6F85E52F}">
      <dgm:prSet/>
      <dgm:spPr/>
      <dgm:t>
        <a:bodyPr/>
        <a:lstStyle/>
        <a:p>
          <a:endParaRPr lang="es-ES"/>
        </a:p>
      </dgm:t>
    </dgm:pt>
    <dgm:pt modelId="{FCDCF857-7E29-4398-BED7-9F125D707610}">
      <dgm:prSet/>
      <dgm:spPr/>
      <dgm:t>
        <a:bodyPr/>
        <a:lstStyle/>
        <a:p>
          <a:r>
            <a:rPr lang="es-ES" dirty="0" smtClean="0"/>
            <a:t>Sjögren</a:t>
          </a:r>
          <a:endParaRPr lang="es-ES" dirty="0"/>
        </a:p>
      </dgm:t>
    </dgm:pt>
    <dgm:pt modelId="{5E949FE6-3D0A-498B-9A89-E612F5034E35}" type="parTrans" cxnId="{33D1912B-0EE0-4024-B120-0ABC2A3EEC05}">
      <dgm:prSet/>
      <dgm:spPr/>
      <dgm:t>
        <a:bodyPr/>
        <a:lstStyle/>
        <a:p>
          <a:endParaRPr lang="es-ES"/>
        </a:p>
      </dgm:t>
    </dgm:pt>
    <dgm:pt modelId="{C0223038-2E84-42E7-9B19-6DE6CD897403}" type="sibTrans" cxnId="{33D1912B-0EE0-4024-B120-0ABC2A3EEC05}">
      <dgm:prSet/>
      <dgm:spPr/>
      <dgm:t>
        <a:bodyPr/>
        <a:lstStyle/>
        <a:p>
          <a:endParaRPr lang="es-ES"/>
        </a:p>
      </dgm:t>
    </dgm:pt>
    <dgm:pt modelId="{13ED7044-A7B0-426E-BD47-9C6490D88D90}">
      <dgm:prSet/>
      <dgm:spPr/>
      <dgm:t>
        <a:bodyPr/>
        <a:lstStyle/>
        <a:p>
          <a:r>
            <a:rPr lang="es-ES" dirty="0" smtClean="0"/>
            <a:t>Toxicidad por B6</a:t>
          </a:r>
          <a:endParaRPr lang="es-ES" dirty="0"/>
        </a:p>
      </dgm:t>
    </dgm:pt>
    <dgm:pt modelId="{39138017-A28F-49DE-A204-BB9B1BCC482F}" type="parTrans" cxnId="{8C704FC8-8F15-4D9E-86EC-C7D6A3A51B8B}">
      <dgm:prSet/>
      <dgm:spPr/>
      <dgm:t>
        <a:bodyPr/>
        <a:lstStyle/>
        <a:p>
          <a:endParaRPr lang="es-ES"/>
        </a:p>
      </dgm:t>
    </dgm:pt>
    <dgm:pt modelId="{0D558B92-4716-4C45-B6EE-29F2401B9B2C}" type="sibTrans" cxnId="{8C704FC8-8F15-4D9E-86EC-C7D6A3A51B8B}">
      <dgm:prSet/>
      <dgm:spPr/>
      <dgm:t>
        <a:bodyPr/>
        <a:lstStyle/>
        <a:p>
          <a:endParaRPr lang="es-ES"/>
        </a:p>
      </dgm:t>
    </dgm:pt>
    <dgm:pt modelId="{B3737EAC-B683-451C-A716-DA6226A8823A}">
      <dgm:prSet/>
      <dgm:spPr/>
      <dgm:t>
        <a:bodyPr/>
        <a:lstStyle/>
        <a:p>
          <a:r>
            <a:rPr lang="es-ES" smtClean="0"/>
            <a:t>Quimioterápicos</a:t>
          </a:r>
          <a:endParaRPr lang="es-ES" dirty="0"/>
        </a:p>
      </dgm:t>
    </dgm:pt>
    <dgm:pt modelId="{63C9BBB5-A62C-43C6-BF78-190DDFAEB856}" type="parTrans" cxnId="{CE81A9D3-D0A6-47A3-B5D2-66D52A18FC30}">
      <dgm:prSet/>
      <dgm:spPr/>
      <dgm:t>
        <a:bodyPr/>
        <a:lstStyle/>
        <a:p>
          <a:endParaRPr lang="es-ES"/>
        </a:p>
      </dgm:t>
    </dgm:pt>
    <dgm:pt modelId="{B9F4C160-2731-42FB-B36A-537DD02EB80D}" type="sibTrans" cxnId="{CE81A9D3-D0A6-47A3-B5D2-66D52A18FC30}">
      <dgm:prSet/>
      <dgm:spPr/>
      <dgm:t>
        <a:bodyPr/>
        <a:lstStyle/>
        <a:p>
          <a:endParaRPr lang="es-ES"/>
        </a:p>
      </dgm:t>
    </dgm:pt>
    <dgm:pt modelId="{28C05938-2A4D-42C8-9501-C2EECB6C1E30}">
      <dgm:prSet/>
      <dgm:spPr/>
      <dgm:t>
        <a:bodyPr/>
        <a:lstStyle/>
        <a:p>
          <a:r>
            <a:rPr lang="es-ES" dirty="0" smtClean="0"/>
            <a:t>VIH, VHC, Lepra, lúes</a:t>
          </a:r>
          <a:endParaRPr lang="es-ES" dirty="0"/>
        </a:p>
      </dgm:t>
    </dgm:pt>
    <dgm:pt modelId="{E627DB08-F2ED-4766-962A-26678745CF1F}" type="parTrans" cxnId="{219CDCCF-AD1D-4C53-8A88-A62ED5B3A48A}">
      <dgm:prSet/>
      <dgm:spPr/>
      <dgm:t>
        <a:bodyPr/>
        <a:lstStyle/>
        <a:p>
          <a:endParaRPr lang="es-ES"/>
        </a:p>
      </dgm:t>
    </dgm:pt>
    <dgm:pt modelId="{77E8B6F6-9AEF-4390-BA95-57604284D550}" type="sibTrans" cxnId="{219CDCCF-AD1D-4C53-8A88-A62ED5B3A48A}">
      <dgm:prSet/>
      <dgm:spPr/>
      <dgm:t>
        <a:bodyPr/>
        <a:lstStyle/>
        <a:p>
          <a:endParaRPr lang="es-ES"/>
        </a:p>
      </dgm:t>
    </dgm:pt>
    <dgm:pt modelId="{D3FE38B1-1843-475D-BC13-836A5098CBC7}">
      <dgm:prSet/>
      <dgm:spPr/>
      <dgm:t>
        <a:bodyPr/>
        <a:lstStyle/>
        <a:p>
          <a:r>
            <a:rPr lang="es-ES" dirty="0" smtClean="0"/>
            <a:t>Idiopática</a:t>
          </a:r>
          <a:endParaRPr lang="es-ES" dirty="0"/>
        </a:p>
      </dgm:t>
    </dgm:pt>
    <dgm:pt modelId="{28B68EAC-2511-43D4-8417-81B16AB6EBC3}" type="parTrans" cxnId="{2DD7313E-1C51-4307-A6F1-44535B4F1779}">
      <dgm:prSet/>
      <dgm:spPr/>
      <dgm:t>
        <a:bodyPr/>
        <a:lstStyle/>
        <a:p>
          <a:endParaRPr lang="es-ES"/>
        </a:p>
      </dgm:t>
    </dgm:pt>
    <dgm:pt modelId="{317D06C8-46AE-4117-B7E2-AB9E32BD773C}" type="sibTrans" cxnId="{2DD7313E-1C51-4307-A6F1-44535B4F1779}">
      <dgm:prSet/>
      <dgm:spPr/>
      <dgm:t>
        <a:bodyPr/>
        <a:lstStyle/>
        <a:p>
          <a:endParaRPr lang="es-ES"/>
        </a:p>
      </dgm:t>
    </dgm:pt>
    <dgm:pt modelId="{36E47B93-1692-4805-9ADC-2AFE26F6C3C5}" type="pres">
      <dgm:prSet presAssocID="{8DDB76CF-DB28-4B4C-99FC-B09447C4A55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4F6D330F-960E-4367-B158-22A6DEE8DB22}" type="pres">
      <dgm:prSet presAssocID="{A9277D92-A55E-4728-8380-49FA9E260521}" presName="hierRoot1" presStyleCnt="0"/>
      <dgm:spPr/>
    </dgm:pt>
    <dgm:pt modelId="{429C012C-AFEE-4617-BD33-4ECB6F639501}" type="pres">
      <dgm:prSet presAssocID="{A9277D92-A55E-4728-8380-49FA9E260521}" presName="composite" presStyleCnt="0"/>
      <dgm:spPr/>
    </dgm:pt>
    <dgm:pt modelId="{0B62E814-9702-4055-8AC7-8E17564CA3A5}" type="pres">
      <dgm:prSet presAssocID="{A9277D92-A55E-4728-8380-49FA9E260521}" presName="background" presStyleLbl="node0" presStyleIdx="0" presStyleCnt="1"/>
      <dgm:spPr/>
    </dgm:pt>
    <dgm:pt modelId="{DFB0A421-C03D-46C3-8D28-3C036E94EAE8}" type="pres">
      <dgm:prSet presAssocID="{A9277D92-A55E-4728-8380-49FA9E260521}" presName="text" presStyleLbl="fgAcc0" presStyleIdx="0" presStyleCnt="1" custLinFactX="100000" custLinFactNeighborX="118083" custLinFactNeighborY="-376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E828147-AFF2-4994-9B35-FBEFDA4092F4}" type="pres">
      <dgm:prSet presAssocID="{A9277D92-A55E-4728-8380-49FA9E260521}" presName="hierChild2" presStyleCnt="0"/>
      <dgm:spPr/>
    </dgm:pt>
    <dgm:pt modelId="{15A697F9-7BF5-45E1-9C53-E9DC4B1A0D2C}" type="pres">
      <dgm:prSet presAssocID="{5E34B458-808C-4DD6-8E86-761A240B4A4B}" presName="Name10" presStyleLbl="parChTrans1D2" presStyleIdx="0" presStyleCnt="1"/>
      <dgm:spPr/>
      <dgm:t>
        <a:bodyPr/>
        <a:lstStyle/>
        <a:p>
          <a:endParaRPr lang="es-ES"/>
        </a:p>
      </dgm:t>
    </dgm:pt>
    <dgm:pt modelId="{977F0E62-4BFF-444F-87C1-9D7BE9C9B532}" type="pres">
      <dgm:prSet presAssocID="{85D3846A-A2BE-4974-A1B8-8896880D4D83}" presName="hierRoot2" presStyleCnt="0"/>
      <dgm:spPr/>
    </dgm:pt>
    <dgm:pt modelId="{92AECC45-B154-4902-A130-5B43CD16BBBB}" type="pres">
      <dgm:prSet presAssocID="{85D3846A-A2BE-4974-A1B8-8896880D4D83}" presName="composite2" presStyleCnt="0"/>
      <dgm:spPr/>
    </dgm:pt>
    <dgm:pt modelId="{0C8B3AA8-D87D-4358-A0CF-816AC55C4BCF}" type="pres">
      <dgm:prSet presAssocID="{85D3846A-A2BE-4974-A1B8-8896880D4D83}" presName="background2" presStyleLbl="node2" presStyleIdx="0" presStyleCnt="1"/>
      <dgm:spPr/>
    </dgm:pt>
    <dgm:pt modelId="{040BB32F-F65F-4293-B2F3-1E062F267C55}" type="pres">
      <dgm:prSet presAssocID="{85D3846A-A2BE-4974-A1B8-8896880D4D83}" presName="text2" presStyleLbl="fgAcc2" presStyleIdx="0" presStyleCnt="1" custLinFactX="100000" custLinFactNeighborX="118083" custLinFactNeighborY="-376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823FA2F-7C60-46E1-A246-A96E6C30A167}" type="pres">
      <dgm:prSet presAssocID="{85D3846A-A2BE-4974-A1B8-8896880D4D83}" presName="hierChild3" presStyleCnt="0"/>
      <dgm:spPr/>
    </dgm:pt>
    <dgm:pt modelId="{B6C99DE9-6729-4AA7-8E44-7815C58267AE}" type="pres">
      <dgm:prSet presAssocID="{29060B51-75AA-49C6-BDDF-9182EF8FE9DE}" presName="Name17" presStyleLbl="parChTrans1D3" presStyleIdx="0" presStyleCnt="6"/>
      <dgm:spPr/>
      <dgm:t>
        <a:bodyPr/>
        <a:lstStyle/>
        <a:p>
          <a:endParaRPr lang="es-ES"/>
        </a:p>
      </dgm:t>
    </dgm:pt>
    <dgm:pt modelId="{3723FC94-4F36-4779-93CD-9183E41B2055}" type="pres">
      <dgm:prSet presAssocID="{672E9021-E25C-4674-A076-3D0B7BAA84B3}" presName="hierRoot3" presStyleCnt="0"/>
      <dgm:spPr/>
    </dgm:pt>
    <dgm:pt modelId="{79E76F8C-9451-4946-8AC6-6B305CE11121}" type="pres">
      <dgm:prSet presAssocID="{672E9021-E25C-4674-A076-3D0B7BAA84B3}" presName="composite3" presStyleCnt="0"/>
      <dgm:spPr/>
    </dgm:pt>
    <dgm:pt modelId="{89173A07-F603-4002-A85A-36F1A8474254}" type="pres">
      <dgm:prSet presAssocID="{672E9021-E25C-4674-A076-3D0B7BAA84B3}" presName="background3" presStyleLbl="node3" presStyleIdx="0" presStyleCnt="6"/>
      <dgm:spPr/>
    </dgm:pt>
    <dgm:pt modelId="{5CF160A5-D1EF-49A2-97A7-FCD939DE9E9A}" type="pres">
      <dgm:prSet presAssocID="{672E9021-E25C-4674-A076-3D0B7BAA84B3}" presName="text3" presStyleLbl="fgAcc3" presStyleIdx="0" presStyleCnt="6" custLinFactNeighborX="2005" custLinFactNeighborY="653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B7A685-A530-4280-A836-A9BC6DE6BB2F}" type="pres">
      <dgm:prSet presAssocID="{672E9021-E25C-4674-A076-3D0B7BAA84B3}" presName="hierChild4" presStyleCnt="0"/>
      <dgm:spPr/>
    </dgm:pt>
    <dgm:pt modelId="{7253940E-DD06-45AB-B02A-29BA662EDF47}" type="pres">
      <dgm:prSet presAssocID="{5E949FE6-3D0A-498B-9A89-E612F5034E35}" presName="Name17" presStyleLbl="parChTrans1D3" presStyleIdx="1" presStyleCnt="6"/>
      <dgm:spPr/>
      <dgm:t>
        <a:bodyPr/>
        <a:lstStyle/>
        <a:p>
          <a:endParaRPr lang="es-ES"/>
        </a:p>
      </dgm:t>
    </dgm:pt>
    <dgm:pt modelId="{E21871C4-CCC7-4600-957B-2224248794C5}" type="pres">
      <dgm:prSet presAssocID="{FCDCF857-7E29-4398-BED7-9F125D707610}" presName="hierRoot3" presStyleCnt="0"/>
      <dgm:spPr/>
    </dgm:pt>
    <dgm:pt modelId="{5227568E-F38A-403B-BB6C-1DC42C340414}" type="pres">
      <dgm:prSet presAssocID="{FCDCF857-7E29-4398-BED7-9F125D707610}" presName="composite3" presStyleCnt="0"/>
      <dgm:spPr/>
    </dgm:pt>
    <dgm:pt modelId="{D94A0D3B-D53C-4413-8B6A-BA684F25D463}" type="pres">
      <dgm:prSet presAssocID="{FCDCF857-7E29-4398-BED7-9F125D707610}" presName="background3" presStyleLbl="node3" presStyleIdx="1" presStyleCnt="6"/>
      <dgm:spPr/>
    </dgm:pt>
    <dgm:pt modelId="{316187CF-34C5-44A0-BC35-344BA0318C61}" type="pres">
      <dgm:prSet presAssocID="{FCDCF857-7E29-4398-BED7-9F125D707610}" presName="text3" presStyleLbl="fgAcc3" presStyleIdx="1" presStyleCnt="6" custLinFactNeighborX="2005" custLinFactNeighborY="653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A3BF4E-41F6-4E7E-AD6F-48A884CD254A}" type="pres">
      <dgm:prSet presAssocID="{FCDCF857-7E29-4398-BED7-9F125D707610}" presName="hierChild4" presStyleCnt="0"/>
      <dgm:spPr/>
    </dgm:pt>
    <dgm:pt modelId="{B2C507F3-6AC1-4DAD-9133-68B63613DEDA}" type="pres">
      <dgm:prSet presAssocID="{39138017-A28F-49DE-A204-BB9B1BCC482F}" presName="Name17" presStyleLbl="parChTrans1D3" presStyleIdx="2" presStyleCnt="6"/>
      <dgm:spPr/>
      <dgm:t>
        <a:bodyPr/>
        <a:lstStyle/>
        <a:p>
          <a:endParaRPr lang="es-ES"/>
        </a:p>
      </dgm:t>
    </dgm:pt>
    <dgm:pt modelId="{41C416F9-894B-4230-9332-0D35F4547CB8}" type="pres">
      <dgm:prSet presAssocID="{13ED7044-A7B0-426E-BD47-9C6490D88D90}" presName="hierRoot3" presStyleCnt="0"/>
      <dgm:spPr/>
    </dgm:pt>
    <dgm:pt modelId="{E0F0D420-D012-4758-A7A3-967A162F7C8C}" type="pres">
      <dgm:prSet presAssocID="{13ED7044-A7B0-426E-BD47-9C6490D88D90}" presName="composite3" presStyleCnt="0"/>
      <dgm:spPr/>
    </dgm:pt>
    <dgm:pt modelId="{8B69D71C-461A-41CF-BA93-152AE9984D88}" type="pres">
      <dgm:prSet presAssocID="{13ED7044-A7B0-426E-BD47-9C6490D88D90}" presName="background3" presStyleLbl="node3" presStyleIdx="2" presStyleCnt="6"/>
      <dgm:spPr/>
    </dgm:pt>
    <dgm:pt modelId="{B2B3AC61-F590-4A3D-B1DF-0F7DDA8FA238}" type="pres">
      <dgm:prSet presAssocID="{13ED7044-A7B0-426E-BD47-9C6490D88D90}" presName="text3" presStyleLbl="fgAcc3" presStyleIdx="2" presStyleCnt="6" custLinFactNeighborX="2005" custLinFactNeighborY="653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EE9EDB2-796B-4112-9805-049BD6094784}" type="pres">
      <dgm:prSet presAssocID="{13ED7044-A7B0-426E-BD47-9C6490D88D90}" presName="hierChild4" presStyleCnt="0"/>
      <dgm:spPr/>
    </dgm:pt>
    <dgm:pt modelId="{0DA7B8E7-5880-4260-8B1C-1EE4AFBBCE3C}" type="pres">
      <dgm:prSet presAssocID="{63C9BBB5-A62C-43C6-BF78-190DDFAEB856}" presName="Name17" presStyleLbl="parChTrans1D3" presStyleIdx="3" presStyleCnt="6"/>
      <dgm:spPr/>
      <dgm:t>
        <a:bodyPr/>
        <a:lstStyle/>
        <a:p>
          <a:endParaRPr lang="es-ES"/>
        </a:p>
      </dgm:t>
    </dgm:pt>
    <dgm:pt modelId="{983BC2C9-05AF-4BFA-9531-95877FCA3D29}" type="pres">
      <dgm:prSet presAssocID="{B3737EAC-B683-451C-A716-DA6226A8823A}" presName="hierRoot3" presStyleCnt="0"/>
      <dgm:spPr/>
    </dgm:pt>
    <dgm:pt modelId="{98E9A34E-BBB2-4C7B-A5A1-C7CDCB719301}" type="pres">
      <dgm:prSet presAssocID="{B3737EAC-B683-451C-A716-DA6226A8823A}" presName="composite3" presStyleCnt="0"/>
      <dgm:spPr/>
    </dgm:pt>
    <dgm:pt modelId="{A60B3094-786D-420C-9D70-E8AAF1B9885B}" type="pres">
      <dgm:prSet presAssocID="{B3737EAC-B683-451C-A716-DA6226A8823A}" presName="background3" presStyleLbl="node3" presStyleIdx="3" presStyleCnt="6"/>
      <dgm:spPr/>
    </dgm:pt>
    <dgm:pt modelId="{58FF3F6C-6353-4330-9FE2-1876A308E667}" type="pres">
      <dgm:prSet presAssocID="{B3737EAC-B683-451C-A716-DA6226A8823A}" presName="text3" presStyleLbl="fgAcc3" presStyleIdx="3" presStyleCnt="6" custLinFactNeighborX="2005" custLinFactNeighborY="653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6000E0-7502-4DB6-8DC3-990C8FA279D0}" type="pres">
      <dgm:prSet presAssocID="{B3737EAC-B683-451C-A716-DA6226A8823A}" presName="hierChild4" presStyleCnt="0"/>
      <dgm:spPr/>
    </dgm:pt>
    <dgm:pt modelId="{08A954AD-E33D-4C0C-847E-68755E5152AF}" type="pres">
      <dgm:prSet presAssocID="{E627DB08-F2ED-4766-962A-26678745CF1F}" presName="Name17" presStyleLbl="parChTrans1D3" presStyleIdx="4" presStyleCnt="6"/>
      <dgm:spPr/>
      <dgm:t>
        <a:bodyPr/>
        <a:lstStyle/>
        <a:p>
          <a:endParaRPr lang="es-ES"/>
        </a:p>
      </dgm:t>
    </dgm:pt>
    <dgm:pt modelId="{3A8E1288-AA58-4DB1-A3B0-73308A6ED746}" type="pres">
      <dgm:prSet presAssocID="{28C05938-2A4D-42C8-9501-C2EECB6C1E30}" presName="hierRoot3" presStyleCnt="0"/>
      <dgm:spPr/>
    </dgm:pt>
    <dgm:pt modelId="{D654329E-1EB0-47F8-A2C7-BDDB856CE90D}" type="pres">
      <dgm:prSet presAssocID="{28C05938-2A4D-42C8-9501-C2EECB6C1E30}" presName="composite3" presStyleCnt="0"/>
      <dgm:spPr/>
    </dgm:pt>
    <dgm:pt modelId="{88792EDD-D530-4938-A1BE-A6949BFF6870}" type="pres">
      <dgm:prSet presAssocID="{28C05938-2A4D-42C8-9501-C2EECB6C1E30}" presName="background3" presStyleLbl="node3" presStyleIdx="4" presStyleCnt="6"/>
      <dgm:spPr/>
    </dgm:pt>
    <dgm:pt modelId="{6CAE2EB7-C365-421D-A85F-A29403D61160}" type="pres">
      <dgm:prSet presAssocID="{28C05938-2A4D-42C8-9501-C2EECB6C1E30}" presName="text3" presStyleLbl="fgAcc3" presStyleIdx="4" presStyleCnt="6" custLinFactNeighborX="2005" custLinFactNeighborY="653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CD7749A-2874-4CD5-A8C4-BD8C751B75F5}" type="pres">
      <dgm:prSet presAssocID="{28C05938-2A4D-42C8-9501-C2EECB6C1E30}" presName="hierChild4" presStyleCnt="0"/>
      <dgm:spPr/>
    </dgm:pt>
    <dgm:pt modelId="{BF1AB3B4-396A-4E03-94E4-1634F7961601}" type="pres">
      <dgm:prSet presAssocID="{28B68EAC-2511-43D4-8417-81B16AB6EBC3}" presName="Name17" presStyleLbl="parChTrans1D3" presStyleIdx="5" presStyleCnt="6"/>
      <dgm:spPr/>
      <dgm:t>
        <a:bodyPr/>
        <a:lstStyle/>
        <a:p>
          <a:endParaRPr lang="es-ES"/>
        </a:p>
      </dgm:t>
    </dgm:pt>
    <dgm:pt modelId="{8637BF34-3A6D-4CA7-A1C7-D80DE7DC0216}" type="pres">
      <dgm:prSet presAssocID="{D3FE38B1-1843-475D-BC13-836A5098CBC7}" presName="hierRoot3" presStyleCnt="0"/>
      <dgm:spPr/>
    </dgm:pt>
    <dgm:pt modelId="{29591485-D1F7-4E7B-A648-7589B86D454A}" type="pres">
      <dgm:prSet presAssocID="{D3FE38B1-1843-475D-BC13-836A5098CBC7}" presName="composite3" presStyleCnt="0"/>
      <dgm:spPr/>
    </dgm:pt>
    <dgm:pt modelId="{E9BA23FB-D543-4EF5-8607-BD956E536AD3}" type="pres">
      <dgm:prSet presAssocID="{D3FE38B1-1843-475D-BC13-836A5098CBC7}" presName="background3" presStyleLbl="node3" presStyleIdx="5" presStyleCnt="6"/>
      <dgm:spPr/>
    </dgm:pt>
    <dgm:pt modelId="{56CE8A84-BE61-49E4-A436-C011B2C80E68}" type="pres">
      <dgm:prSet presAssocID="{D3FE38B1-1843-475D-BC13-836A5098CBC7}" presName="text3" presStyleLbl="fgAcc3" presStyleIdx="5" presStyleCnt="6" custLinFactNeighborX="2005" custLinFactNeighborY="653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7CFFE0-1B85-4996-ABDE-215FCCFCD8CE}" type="pres">
      <dgm:prSet presAssocID="{D3FE38B1-1843-475D-BC13-836A5098CBC7}" presName="hierChild4" presStyleCnt="0"/>
      <dgm:spPr/>
    </dgm:pt>
  </dgm:ptLst>
  <dgm:cxnLst>
    <dgm:cxn modelId="{F60CFC79-5D39-4DF9-AC66-1AE140CE7290}" type="presOf" srcId="{13ED7044-A7B0-426E-BD47-9C6490D88D90}" destId="{B2B3AC61-F590-4A3D-B1DF-0F7DDA8FA238}" srcOrd="0" destOrd="0" presId="urn:microsoft.com/office/officeart/2005/8/layout/hierarchy1"/>
    <dgm:cxn modelId="{1F54FEBF-D4A6-4CCD-8BF3-D39113736568}" srcId="{A9277D92-A55E-4728-8380-49FA9E260521}" destId="{85D3846A-A2BE-4974-A1B8-8896880D4D83}" srcOrd="0" destOrd="0" parTransId="{5E34B458-808C-4DD6-8E86-761A240B4A4B}" sibTransId="{C8D1033F-92AC-4340-B339-BF44273F1632}"/>
    <dgm:cxn modelId="{566DA856-034E-49C2-BF9B-B05D8A008828}" type="presOf" srcId="{672E9021-E25C-4674-A076-3D0B7BAA84B3}" destId="{5CF160A5-D1EF-49A2-97A7-FCD939DE9E9A}" srcOrd="0" destOrd="0" presId="urn:microsoft.com/office/officeart/2005/8/layout/hierarchy1"/>
    <dgm:cxn modelId="{FFDF2388-B76C-4163-8A07-4C61EF99439D}" type="presOf" srcId="{63C9BBB5-A62C-43C6-BF78-190DDFAEB856}" destId="{0DA7B8E7-5880-4260-8B1C-1EE4AFBBCE3C}" srcOrd="0" destOrd="0" presId="urn:microsoft.com/office/officeart/2005/8/layout/hierarchy1"/>
    <dgm:cxn modelId="{712C8D74-ECED-4F8E-96FF-E8E1FAF2C49B}" type="presOf" srcId="{29060B51-75AA-49C6-BDDF-9182EF8FE9DE}" destId="{B6C99DE9-6729-4AA7-8E44-7815C58267AE}" srcOrd="0" destOrd="0" presId="urn:microsoft.com/office/officeart/2005/8/layout/hierarchy1"/>
    <dgm:cxn modelId="{18748CE0-CD49-40A3-8F77-4B0ABCF01B38}" type="presOf" srcId="{A9277D92-A55E-4728-8380-49FA9E260521}" destId="{DFB0A421-C03D-46C3-8D28-3C036E94EAE8}" srcOrd="0" destOrd="0" presId="urn:microsoft.com/office/officeart/2005/8/layout/hierarchy1"/>
    <dgm:cxn modelId="{9459FF76-4368-4A8C-A500-7580B4B211E3}" type="presOf" srcId="{28C05938-2A4D-42C8-9501-C2EECB6C1E30}" destId="{6CAE2EB7-C365-421D-A85F-A29403D61160}" srcOrd="0" destOrd="0" presId="urn:microsoft.com/office/officeart/2005/8/layout/hierarchy1"/>
    <dgm:cxn modelId="{891BBE89-A1EC-4F13-91CA-2719091C4442}" type="presOf" srcId="{39138017-A28F-49DE-A204-BB9B1BCC482F}" destId="{B2C507F3-6AC1-4DAD-9133-68B63613DEDA}" srcOrd="0" destOrd="0" presId="urn:microsoft.com/office/officeart/2005/8/layout/hierarchy1"/>
    <dgm:cxn modelId="{9D4DD9F0-95EF-458B-99DA-E89B2E6EA68B}" type="presOf" srcId="{8DDB76CF-DB28-4B4C-99FC-B09447C4A552}" destId="{36E47B93-1692-4805-9ADC-2AFE26F6C3C5}" srcOrd="0" destOrd="0" presId="urn:microsoft.com/office/officeart/2005/8/layout/hierarchy1"/>
    <dgm:cxn modelId="{1ECB444E-64EC-4074-8FEB-479213ED77F5}" type="presOf" srcId="{FCDCF857-7E29-4398-BED7-9F125D707610}" destId="{316187CF-34C5-44A0-BC35-344BA0318C61}" srcOrd="0" destOrd="0" presId="urn:microsoft.com/office/officeart/2005/8/layout/hierarchy1"/>
    <dgm:cxn modelId="{8DE29221-520F-4839-8A69-6B766766F131}" type="presOf" srcId="{85D3846A-A2BE-4974-A1B8-8896880D4D83}" destId="{040BB32F-F65F-4293-B2F3-1E062F267C55}" srcOrd="0" destOrd="0" presId="urn:microsoft.com/office/officeart/2005/8/layout/hierarchy1"/>
    <dgm:cxn modelId="{929D57D7-1873-4113-99CF-DB59379CF69E}" srcId="{85D3846A-A2BE-4974-A1B8-8896880D4D83}" destId="{672E9021-E25C-4674-A076-3D0B7BAA84B3}" srcOrd="0" destOrd="0" parTransId="{29060B51-75AA-49C6-BDDF-9182EF8FE9DE}" sibTransId="{1E799DFD-A8E7-40B8-B1E8-6FB255C261EA}"/>
    <dgm:cxn modelId="{6F37EB5F-B221-42CC-8352-97BA6F85E52F}" srcId="{8DDB76CF-DB28-4B4C-99FC-B09447C4A552}" destId="{A9277D92-A55E-4728-8380-49FA9E260521}" srcOrd="0" destOrd="0" parTransId="{2D829C2A-4198-4E29-96F4-5ACAB3F3CD1A}" sibTransId="{D12A4296-E176-4E33-A424-4255D7A481C2}"/>
    <dgm:cxn modelId="{E0BDD426-AA60-444D-ACEE-91E2E20C02E8}" type="presOf" srcId="{E627DB08-F2ED-4766-962A-26678745CF1F}" destId="{08A954AD-E33D-4C0C-847E-68755E5152AF}" srcOrd="0" destOrd="0" presId="urn:microsoft.com/office/officeart/2005/8/layout/hierarchy1"/>
    <dgm:cxn modelId="{219CDCCF-AD1D-4C53-8A88-A62ED5B3A48A}" srcId="{85D3846A-A2BE-4974-A1B8-8896880D4D83}" destId="{28C05938-2A4D-42C8-9501-C2EECB6C1E30}" srcOrd="4" destOrd="0" parTransId="{E627DB08-F2ED-4766-962A-26678745CF1F}" sibTransId="{77E8B6F6-9AEF-4390-BA95-57604284D550}"/>
    <dgm:cxn modelId="{CE81A9D3-D0A6-47A3-B5D2-66D52A18FC30}" srcId="{85D3846A-A2BE-4974-A1B8-8896880D4D83}" destId="{B3737EAC-B683-451C-A716-DA6226A8823A}" srcOrd="3" destOrd="0" parTransId="{63C9BBB5-A62C-43C6-BF78-190DDFAEB856}" sibTransId="{B9F4C160-2731-42FB-B36A-537DD02EB80D}"/>
    <dgm:cxn modelId="{6ACF09DB-AF75-4379-89C8-E6D07AD98812}" type="presOf" srcId="{28B68EAC-2511-43D4-8417-81B16AB6EBC3}" destId="{BF1AB3B4-396A-4E03-94E4-1634F7961601}" srcOrd="0" destOrd="0" presId="urn:microsoft.com/office/officeart/2005/8/layout/hierarchy1"/>
    <dgm:cxn modelId="{2DD7313E-1C51-4307-A6F1-44535B4F1779}" srcId="{85D3846A-A2BE-4974-A1B8-8896880D4D83}" destId="{D3FE38B1-1843-475D-BC13-836A5098CBC7}" srcOrd="5" destOrd="0" parTransId="{28B68EAC-2511-43D4-8417-81B16AB6EBC3}" sibTransId="{317D06C8-46AE-4117-B7E2-AB9E32BD773C}"/>
    <dgm:cxn modelId="{9D1A3DB2-E7AE-4B49-A17D-A9DFACE47A0F}" type="presOf" srcId="{5E949FE6-3D0A-498B-9A89-E612F5034E35}" destId="{7253940E-DD06-45AB-B02A-29BA662EDF47}" srcOrd="0" destOrd="0" presId="urn:microsoft.com/office/officeart/2005/8/layout/hierarchy1"/>
    <dgm:cxn modelId="{CD67C1B7-5A0B-4F3D-A054-F03C0D98575E}" type="presOf" srcId="{B3737EAC-B683-451C-A716-DA6226A8823A}" destId="{58FF3F6C-6353-4330-9FE2-1876A308E667}" srcOrd="0" destOrd="0" presId="urn:microsoft.com/office/officeart/2005/8/layout/hierarchy1"/>
    <dgm:cxn modelId="{33D1912B-0EE0-4024-B120-0ABC2A3EEC05}" srcId="{85D3846A-A2BE-4974-A1B8-8896880D4D83}" destId="{FCDCF857-7E29-4398-BED7-9F125D707610}" srcOrd="1" destOrd="0" parTransId="{5E949FE6-3D0A-498B-9A89-E612F5034E35}" sibTransId="{C0223038-2E84-42E7-9B19-6DE6CD897403}"/>
    <dgm:cxn modelId="{DAECC4AC-8DBA-423E-95FD-D33F93A81D8C}" type="presOf" srcId="{5E34B458-808C-4DD6-8E86-761A240B4A4B}" destId="{15A697F9-7BF5-45E1-9C53-E9DC4B1A0D2C}" srcOrd="0" destOrd="0" presId="urn:microsoft.com/office/officeart/2005/8/layout/hierarchy1"/>
    <dgm:cxn modelId="{8C704FC8-8F15-4D9E-86EC-C7D6A3A51B8B}" srcId="{85D3846A-A2BE-4974-A1B8-8896880D4D83}" destId="{13ED7044-A7B0-426E-BD47-9C6490D88D90}" srcOrd="2" destOrd="0" parTransId="{39138017-A28F-49DE-A204-BB9B1BCC482F}" sibTransId="{0D558B92-4716-4C45-B6EE-29F2401B9B2C}"/>
    <dgm:cxn modelId="{1D9A13B7-5BD9-4ED6-B562-E31AE34CB2F0}" type="presOf" srcId="{D3FE38B1-1843-475D-BC13-836A5098CBC7}" destId="{56CE8A84-BE61-49E4-A436-C011B2C80E68}" srcOrd="0" destOrd="0" presId="urn:microsoft.com/office/officeart/2005/8/layout/hierarchy1"/>
    <dgm:cxn modelId="{A3FA3636-5AF5-4541-AD1B-A24536734727}" type="presParOf" srcId="{36E47B93-1692-4805-9ADC-2AFE26F6C3C5}" destId="{4F6D330F-960E-4367-B158-22A6DEE8DB22}" srcOrd="0" destOrd="0" presId="urn:microsoft.com/office/officeart/2005/8/layout/hierarchy1"/>
    <dgm:cxn modelId="{C0A0B12A-DF34-421C-A702-267F7870DD38}" type="presParOf" srcId="{4F6D330F-960E-4367-B158-22A6DEE8DB22}" destId="{429C012C-AFEE-4617-BD33-4ECB6F639501}" srcOrd="0" destOrd="0" presId="urn:microsoft.com/office/officeart/2005/8/layout/hierarchy1"/>
    <dgm:cxn modelId="{BC965891-00CD-4DCA-9834-4C9F714DC62E}" type="presParOf" srcId="{429C012C-AFEE-4617-BD33-4ECB6F639501}" destId="{0B62E814-9702-4055-8AC7-8E17564CA3A5}" srcOrd="0" destOrd="0" presId="urn:microsoft.com/office/officeart/2005/8/layout/hierarchy1"/>
    <dgm:cxn modelId="{2D0FA5D6-AB81-4D39-8FCF-E3B40D99EB49}" type="presParOf" srcId="{429C012C-AFEE-4617-BD33-4ECB6F639501}" destId="{DFB0A421-C03D-46C3-8D28-3C036E94EAE8}" srcOrd="1" destOrd="0" presId="urn:microsoft.com/office/officeart/2005/8/layout/hierarchy1"/>
    <dgm:cxn modelId="{09CE75C2-0BFA-4BED-802B-C7F1E1DED999}" type="presParOf" srcId="{4F6D330F-960E-4367-B158-22A6DEE8DB22}" destId="{9E828147-AFF2-4994-9B35-FBEFDA4092F4}" srcOrd="1" destOrd="0" presId="urn:microsoft.com/office/officeart/2005/8/layout/hierarchy1"/>
    <dgm:cxn modelId="{2BF5DE25-8173-4CFC-BAC7-89103956E562}" type="presParOf" srcId="{9E828147-AFF2-4994-9B35-FBEFDA4092F4}" destId="{15A697F9-7BF5-45E1-9C53-E9DC4B1A0D2C}" srcOrd="0" destOrd="0" presId="urn:microsoft.com/office/officeart/2005/8/layout/hierarchy1"/>
    <dgm:cxn modelId="{AE3FE4E3-9F53-47C1-AA86-1E1589617809}" type="presParOf" srcId="{9E828147-AFF2-4994-9B35-FBEFDA4092F4}" destId="{977F0E62-4BFF-444F-87C1-9D7BE9C9B532}" srcOrd="1" destOrd="0" presId="urn:microsoft.com/office/officeart/2005/8/layout/hierarchy1"/>
    <dgm:cxn modelId="{943667D2-54D1-4577-827F-C7ECDEB4B01F}" type="presParOf" srcId="{977F0E62-4BFF-444F-87C1-9D7BE9C9B532}" destId="{92AECC45-B154-4902-A130-5B43CD16BBBB}" srcOrd="0" destOrd="0" presId="urn:microsoft.com/office/officeart/2005/8/layout/hierarchy1"/>
    <dgm:cxn modelId="{51A1BEC5-41B9-494A-A7EB-9CCE75F37460}" type="presParOf" srcId="{92AECC45-B154-4902-A130-5B43CD16BBBB}" destId="{0C8B3AA8-D87D-4358-A0CF-816AC55C4BCF}" srcOrd="0" destOrd="0" presId="urn:microsoft.com/office/officeart/2005/8/layout/hierarchy1"/>
    <dgm:cxn modelId="{6CF5A523-3421-4C01-9AC8-985ADDD95E90}" type="presParOf" srcId="{92AECC45-B154-4902-A130-5B43CD16BBBB}" destId="{040BB32F-F65F-4293-B2F3-1E062F267C55}" srcOrd="1" destOrd="0" presId="urn:microsoft.com/office/officeart/2005/8/layout/hierarchy1"/>
    <dgm:cxn modelId="{11FBE31D-348B-4135-B9BF-3BD3E914D4E6}" type="presParOf" srcId="{977F0E62-4BFF-444F-87C1-9D7BE9C9B532}" destId="{E823FA2F-7C60-46E1-A246-A96E6C30A167}" srcOrd="1" destOrd="0" presId="urn:microsoft.com/office/officeart/2005/8/layout/hierarchy1"/>
    <dgm:cxn modelId="{15FC98EB-BB6B-4508-B9AC-1195D621AC37}" type="presParOf" srcId="{E823FA2F-7C60-46E1-A246-A96E6C30A167}" destId="{B6C99DE9-6729-4AA7-8E44-7815C58267AE}" srcOrd="0" destOrd="0" presId="urn:microsoft.com/office/officeart/2005/8/layout/hierarchy1"/>
    <dgm:cxn modelId="{AE2AE5F4-19C4-4A7F-98C6-93BB1942D9C7}" type="presParOf" srcId="{E823FA2F-7C60-46E1-A246-A96E6C30A167}" destId="{3723FC94-4F36-4779-93CD-9183E41B2055}" srcOrd="1" destOrd="0" presId="urn:microsoft.com/office/officeart/2005/8/layout/hierarchy1"/>
    <dgm:cxn modelId="{BDFBB5CF-8D4E-4C62-915B-DA5B127C339A}" type="presParOf" srcId="{3723FC94-4F36-4779-93CD-9183E41B2055}" destId="{79E76F8C-9451-4946-8AC6-6B305CE11121}" srcOrd="0" destOrd="0" presId="urn:microsoft.com/office/officeart/2005/8/layout/hierarchy1"/>
    <dgm:cxn modelId="{540DB088-F566-42C2-8DAE-EA0A9202364A}" type="presParOf" srcId="{79E76F8C-9451-4946-8AC6-6B305CE11121}" destId="{89173A07-F603-4002-A85A-36F1A8474254}" srcOrd="0" destOrd="0" presId="urn:microsoft.com/office/officeart/2005/8/layout/hierarchy1"/>
    <dgm:cxn modelId="{326C6808-E74E-4045-A43E-411F8B02F2B0}" type="presParOf" srcId="{79E76F8C-9451-4946-8AC6-6B305CE11121}" destId="{5CF160A5-D1EF-49A2-97A7-FCD939DE9E9A}" srcOrd="1" destOrd="0" presId="urn:microsoft.com/office/officeart/2005/8/layout/hierarchy1"/>
    <dgm:cxn modelId="{6448B532-EB20-4EAA-A891-E716D19D71A2}" type="presParOf" srcId="{3723FC94-4F36-4779-93CD-9183E41B2055}" destId="{B2B7A685-A530-4280-A836-A9BC6DE6BB2F}" srcOrd="1" destOrd="0" presId="urn:microsoft.com/office/officeart/2005/8/layout/hierarchy1"/>
    <dgm:cxn modelId="{9109213D-6C1C-42FE-9F4A-228763E3F1E5}" type="presParOf" srcId="{E823FA2F-7C60-46E1-A246-A96E6C30A167}" destId="{7253940E-DD06-45AB-B02A-29BA662EDF47}" srcOrd="2" destOrd="0" presId="urn:microsoft.com/office/officeart/2005/8/layout/hierarchy1"/>
    <dgm:cxn modelId="{B361F4DB-C1EB-4785-95B1-F1AE01C0082C}" type="presParOf" srcId="{E823FA2F-7C60-46E1-A246-A96E6C30A167}" destId="{E21871C4-CCC7-4600-957B-2224248794C5}" srcOrd="3" destOrd="0" presId="urn:microsoft.com/office/officeart/2005/8/layout/hierarchy1"/>
    <dgm:cxn modelId="{0CC4B79F-0723-4AE8-B429-FF7E01AC1876}" type="presParOf" srcId="{E21871C4-CCC7-4600-957B-2224248794C5}" destId="{5227568E-F38A-403B-BB6C-1DC42C340414}" srcOrd="0" destOrd="0" presId="urn:microsoft.com/office/officeart/2005/8/layout/hierarchy1"/>
    <dgm:cxn modelId="{A18F24D6-DD89-4137-AE9B-BFC5C96836A5}" type="presParOf" srcId="{5227568E-F38A-403B-BB6C-1DC42C340414}" destId="{D94A0D3B-D53C-4413-8B6A-BA684F25D463}" srcOrd="0" destOrd="0" presId="urn:microsoft.com/office/officeart/2005/8/layout/hierarchy1"/>
    <dgm:cxn modelId="{34A2665C-24AA-400A-BCB7-58BB8C77455A}" type="presParOf" srcId="{5227568E-F38A-403B-BB6C-1DC42C340414}" destId="{316187CF-34C5-44A0-BC35-344BA0318C61}" srcOrd="1" destOrd="0" presId="urn:microsoft.com/office/officeart/2005/8/layout/hierarchy1"/>
    <dgm:cxn modelId="{E562286A-9748-42DF-BC9D-FD46E5CCC275}" type="presParOf" srcId="{E21871C4-CCC7-4600-957B-2224248794C5}" destId="{4BA3BF4E-41F6-4E7E-AD6F-48A884CD254A}" srcOrd="1" destOrd="0" presId="urn:microsoft.com/office/officeart/2005/8/layout/hierarchy1"/>
    <dgm:cxn modelId="{9D771993-9340-4ABF-82D1-976FF2767E67}" type="presParOf" srcId="{E823FA2F-7C60-46E1-A246-A96E6C30A167}" destId="{B2C507F3-6AC1-4DAD-9133-68B63613DEDA}" srcOrd="4" destOrd="0" presId="urn:microsoft.com/office/officeart/2005/8/layout/hierarchy1"/>
    <dgm:cxn modelId="{4419F52E-D6E1-49E2-BFC0-5A6D18D6D3BB}" type="presParOf" srcId="{E823FA2F-7C60-46E1-A246-A96E6C30A167}" destId="{41C416F9-894B-4230-9332-0D35F4547CB8}" srcOrd="5" destOrd="0" presId="urn:microsoft.com/office/officeart/2005/8/layout/hierarchy1"/>
    <dgm:cxn modelId="{D0C38782-92FB-4936-B265-A2E3DDDDBC06}" type="presParOf" srcId="{41C416F9-894B-4230-9332-0D35F4547CB8}" destId="{E0F0D420-D012-4758-A7A3-967A162F7C8C}" srcOrd="0" destOrd="0" presId="urn:microsoft.com/office/officeart/2005/8/layout/hierarchy1"/>
    <dgm:cxn modelId="{C061CCB5-098A-4566-A7C1-E30FFC42B681}" type="presParOf" srcId="{E0F0D420-D012-4758-A7A3-967A162F7C8C}" destId="{8B69D71C-461A-41CF-BA93-152AE9984D88}" srcOrd="0" destOrd="0" presId="urn:microsoft.com/office/officeart/2005/8/layout/hierarchy1"/>
    <dgm:cxn modelId="{A4D7D78B-061F-4150-8A89-78E14FD0CECF}" type="presParOf" srcId="{E0F0D420-D012-4758-A7A3-967A162F7C8C}" destId="{B2B3AC61-F590-4A3D-B1DF-0F7DDA8FA238}" srcOrd="1" destOrd="0" presId="urn:microsoft.com/office/officeart/2005/8/layout/hierarchy1"/>
    <dgm:cxn modelId="{0B7C34D6-3E1C-4A0F-8B0F-C48062323848}" type="presParOf" srcId="{41C416F9-894B-4230-9332-0D35F4547CB8}" destId="{BEE9EDB2-796B-4112-9805-049BD6094784}" srcOrd="1" destOrd="0" presId="urn:microsoft.com/office/officeart/2005/8/layout/hierarchy1"/>
    <dgm:cxn modelId="{D71B7F62-404C-4677-BED9-9768C73BA5FB}" type="presParOf" srcId="{E823FA2F-7C60-46E1-A246-A96E6C30A167}" destId="{0DA7B8E7-5880-4260-8B1C-1EE4AFBBCE3C}" srcOrd="6" destOrd="0" presId="urn:microsoft.com/office/officeart/2005/8/layout/hierarchy1"/>
    <dgm:cxn modelId="{20DA1ED6-3F5A-425F-911C-08F88541CD11}" type="presParOf" srcId="{E823FA2F-7C60-46E1-A246-A96E6C30A167}" destId="{983BC2C9-05AF-4BFA-9531-95877FCA3D29}" srcOrd="7" destOrd="0" presId="urn:microsoft.com/office/officeart/2005/8/layout/hierarchy1"/>
    <dgm:cxn modelId="{11173D43-EC4D-447C-B218-2EA6E7FF7AC8}" type="presParOf" srcId="{983BC2C9-05AF-4BFA-9531-95877FCA3D29}" destId="{98E9A34E-BBB2-4C7B-A5A1-C7CDCB719301}" srcOrd="0" destOrd="0" presId="urn:microsoft.com/office/officeart/2005/8/layout/hierarchy1"/>
    <dgm:cxn modelId="{59E798EA-85BC-4A35-AA56-B9DF17377EB8}" type="presParOf" srcId="{98E9A34E-BBB2-4C7B-A5A1-C7CDCB719301}" destId="{A60B3094-786D-420C-9D70-E8AAF1B9885B}" srcOrd="0" destOrd="0" presId="urn:microsoft.com/office/officeart/2005/8/layout/hierarchy1"/>
    <dgm:cxn modelId="{EEC57169-B113-4980-9883-EBBA207B8FD1}" type="presParOf" srcId="{98E9A34E-BBB2-4C7B-A5A1-C7CDCB719301}" destId="{58FF3F6C-6353-4330-9FE2-1876A308E667}" srcOrd="1" destOrd="0" presId="urn:microsoft.com/office/officeart/2005/8/layout/hierarchy1"/>
    <dgm:cxn modelId="{C16EB4A4-2AF7-4B14-A7AF-0F5A5AD035A8}" type="presParOf" srcId="{983BC2C9-05AF-4BFA-9531-95877FCA3D29}" destId="{6F6000E0-7502-4DB6-8DC3-990C8FA279D0}" srcOrd="1" destOrd="0" presId="urn:microsoft.com/office/officeart/2005/8/layout/hierarchy1"/>
    <dgm:cxn modelId="{0B863760-AF48-49E8-B119-3694DEA6F5C3}" type="presParOf" srcId="{E823FA2F-7C60-46E1-A246-A96E6C30A167}" destId="{08A954AD-E33D-4C0C-847E-68755E5152AF}" srcOrd="8" destOrd="0" presId="urn:microsoft.com/office/officeart/2005/8/layout/hierarchy1"/>
    <dgm:cxn modelId="{67486461-0229-4305-AC58-7408F0BD8E3E}" type="presParOf" srcId="{E823FA2F-7C60-46E1-A246-A96E6C30A167}" destId="{3A8E1288-AA58-4DB1-A3B0-73308A6ED746}" srcOrd="9" destOrd="0" presId="urn:microsoft.com/office/officeart/2005/8/layout/hierarchy1"/>
    <dgm:cxn modelId="{3A113E69-3A69-4131-B3CA-72C48E6F77A0}" type="presParOf" srcId="{3A8E1288-AA58-4DB1-A3B0-73308A6ED746}" destId="{D654329E-1EB0-47F8-A2C7-BDDB856CE90D}" srcOrd="0" destOrd="0" presId="urn:microsoft.com/office/officeart/2005/8/layout/hierarchy1"/>
    <dgm:cxn modelId="{EA0BFF9E-DE17-4E86-ABEC-65B18BA02326}" type="presParOf" srcId="{D654329E-1EB0-47F8-A2C7-BDDB856CE90D}" destId="{88792EDD-D530-4938-A1BE-A6949BFF6870}" srcOrd="0" destOrd="0" presId="urn:microsoft.com/office/officeart/2005/8/layout/hierarchy1"/>
    <dgm:cxn modelId="{B57ECB13-AAEF-4FA2-A612-7528E9EC903E}" type="presParOf" srcId="{D654329E-1EB0-47F8-A2C7-BDDB856CE90D}" destId="{6CAE2EB7-C365-421D-A85F-A29403D61160}" srcOrd="1" destOrd="0" presId="urn:microsoft.com/office/officeart/2005/8/layout/hierarchy1"/>
    <dgm:cxn modelId="{8999B9EE-3C75-4276-8260-215C4FDB8998}" type="presParOf" srcId="{3A8E1288-AA58-4DB1-A3B0-73308A6ED746}" destId="{CCD7749A-2874-4CD5-A8C4-BD8C751B75F5}" srcOrd="1" destOrd="0" presId="urn:microsoft.com/office/officeart/2005/8/layout/hierarchy1"/>
    <dgm:cxn modelId="{63A4B118-9048-4031-B016-B36A3DA15E42}" type="presParOf" srcId="{E823FA2F-7C60-46E1-A246-A96E6C30A167}" destId="{BF1AB3B4-396A-4E03-94E4-1634F7961601}" srcOrd="10" destOrd="0" presId="urn:microsoft.com/office/officeart/2005/8/layout/hierarchy1"/>
    <dgm:cxn modelId="{CE6530C5-71F7-42F7-9ADA-1920621D586E}" type="presParOf" srcId="{E823FA2F-7C60-46E1-A246-A96E6C30A167}" destId="{8637BF34-3A6D-4CA7-A1C7-D80DE7DC0216}" srcOrd="11" destOrd="0" presId="urn:microsoft.com/office/officeart/2005/8/layout/hierarchy1"/>
    <dgm:cxn modelId="{8BD6176D-8BFE-461D-BB79-5979366FFFF2}" type="presParOf" srcId="{8637BF34-3A6D-4CA7-A1C7-D80DE7DC0216}" destId="{29591485-D1F7-4E7B-A648-7589B86D454A}" srcOrd="0" destOrd="0" presId="urn:microsoft.com/office/officeart/2005/8/layout/hierarchy1"/>
    <dgm:cxn modelId="{C1758107-74E5-4CDF-9EAA-EFE81BBB9786}" type="presParOf" srcId="{29591485-D1F7-4E7B-A648-7589B86D454A}" destId="{E9BA23FB-D543-4EF5-8607-BD956E536AD3}" srcOrd="0" destOrd="0" presId="urn:microsoft.com/office/officeart/2005/8/layout/hierarchy1"/>
    <dgm:cxn modelId="{E1351323-0704-4724-A639-3D11DD0BB081}" type="presParOf" srcId="{29591485-D1F7-4E7B-A648-7589B86D454A}" destId="{56CE8A84-BE61-49E4-A436-C011B2C80E68}" srcOrd="1" destOrd="0" presId="urn:microsoft.com/office/officeart/2005/8/layout/hierarchy1"/>
    <dgm:cxn modelId="{FBE0297B-5724-460D-92A5-79AC64F34AE9}" type="presParOf" srcId="{8637BF34-3A6D-4CA7-A1C7-D80DE7DC0216}" destId="{D17CFFE0-1B85-4996-ABDE-215FCCFCD8C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DDB76CF-DB28-4B4C-99FC-B09447C4A552}" type="doc">
      <dgm:prSet loTypeId="urn:microsoft.com/office/officeart/2005/8/layout/hierarchy1" loCatId="hierarchy" qsTypeId="urn:microsoft.com/office/officeart/2005/8/quickstyle/3d8" qsCatId="3D" csTypeId="urn:microsoft.com/office/officeart/2005/8/colors/accent1_2" csCatId="accent1" phldr="1"/>
      <dgm:spPr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</dgm:spPr>
      <dgm:t>
        <a:bodyPr/>
        <a:lstStyle/>
        <a:p>
          <a:endParaRPr lang="es-ES"/>
        </a:p>
      </dgm:t>
    </dgm:pt>
    <dgm:pt modelId="{7CFF11E2-E9A4-48AD-9F91-9542A3A15F7D}">
      <dgm:prSet phldrT="[Texto]" custT="1"/>
      <dgm:spPr/>
      <dgm:t>
        <a:bodyPr/>
        <a:lstStyle/>
        <a:p>
          <a:pPr algn="ctr"/>
          <a:r>
            <a:rPr lang="es-ES" sz="1400" b="1" dirty="0" smtClean="0"/>
            <a:t>PNP autonómica</a:t>
          </a:r>
        </a:p>
      </dgm:t>
    </dgm:pt>
    <dgm:pt modelId="{BCD523E5-16C6-402B-A650-9B556583FF57}" type="parTrans" cxnId="{3735E9C6-B94B-4437-826A-251D48BC3FDC}">
      <dgm:prSet/>
      <dgm:spPr/>
      <dgm:t>
        <a:bodyPr/>
        <a:lstStyle/>
        <a:p>
          <a:endParaRPr lang="es-ES"/>
        </a:p>
      </dgm:t>
    </dgm:pt>
    <dgm:pt modelId="{AA1B62D1-795D-4467-AA4C-F29B1201B54F}" type="sibTrans" cxnId="{3735E9C6-B94B-4437-826A-251D48BC3FDC}">
      <dgm:prSet/>
      <dgm:spPr/>
      <dgm:t>
        <a:bodyPr/>
        <a:lstStyle/>
        <a:p>
          <a:endParaRPr lang="es-ES"/>
        </a:p>
      </dgm:t>
    </dgm:pt>
    <dgm:pt modelId="{24E9CE55-441C-4435-989B-9821EDB07D23}">
      <dgm:prSet custT="1"/>
      <dgm:spPr/>
      <dgm:t>
        <a:bodyPr/>
        <a:lstStyle/>
        <a:p>
          <a:r>
            <a:rPr lang="es-ES" sz="1400" dirty="0" smtClean="0"/>
            <a:t>Diabetes, </a:t>
          </a:r>
        </a:p>
        <a:p>
          <a:r>
            <a:rPr lang="es-ES" sz="1400" dirty="0" err="1" smtClean="0"/>
            <a:t>Amiloidosis</a:t>
          </a:r>
          <a:endParaRPr lang="es-ES" sz="1400" dirty="0" smtClean="0"/>
        </a:p>
      </dgm:t>
    </dgm:pt>
    <dgm:pt modelId="{5814FB96-066D-47F6-BCE5-5C25D173A6B8}" type="parTrans" cxnId="{99183BCC-F300-40DF-B22A-302BDB79154B}">
      <dgm:prSet/>
      <dgm:spPr/>
      <dgm:t>
        <a:bodyPr/>
        <a:lstStyle/>
        <a:p>
          <a:endParaRPr lang="es-ES" dirty="0"/>
        </a:p>
      </dgm:t>
    </dgm:pt>
    <dgm:pt modelId="{5C0ED31D-B028-4FAF-8C89-0BB0CD1D520E}" type="sibTrans" cxnId="{99183BCC-F300-40DF-B22A-302BDB79154B}">
      <dgm:prSet/>
      <dgm:spPr/>
      <dgm:t>
        <a:bodyPr/>
        <a:lstStyle/>
        <a:p>
          <a:endParaRPr lang="es-ES"/>
        </a:p>
      </dgm:t>
    </dgm:pt>
    <dgm:pt modelId="{144066BE-0C91-413F-A44D-D766043D5B48}">
      <dgm:prSet/>
      <dgm:spPr/>
      <dgm:t>
        <a:bodyPr/>
        <a:lstStyle/>
        <a:p>
          <a:r>
            <a:rPr lang="es-ES" dirty="0" smtClean="0"/>
            <a:t>Paraneoplásicas: anti-Hu, otras (anti-VGCCA, anti-AChR nicotínico))</a:t>
          </a:r>
          <a:endParaRPr lang="es-ES" dirty="0"/>
        </a:p>
      </dgm:t>
    </dgm:pt>
    <dgm:pt modelId="{F0331C58-690D-4FB6-9383-F8A96E538F96}" type="parTrans" cxnId="{3792378D-3B95-4F32-8CAD-FE2794FC93E0}">
      <dgm:prSet/>
      <dgm:spPr/>
      <dgm:t>
        <a:bodyPr/>
        <a:lstStyle/>
        <a:p>
          <a:endParaRPr lang="es-ES"/>
        </a:p>
      </dgm:t>
    </dgm:pt>
    <dgm:pt modelId="{72DB2F25-CEF8-4473-B289-EE50CE00C2CC}" type="sibTrans" cxnId="{3792378D-3B95-4F32-8CAD-FE2794FC93E0}">
      <dgm:prSet/>
      <dgm:spPr/>
      <dgm:t>
        <a:bodyPr/>
        <a:lstStyle/>
        <a:p>
          <a:endParaRPr lang="es-ES"/>
        </a:p>
      </dgm:t>
    </dgm:pt>
    <dgm:pt modelId="{F8FEA7A8-E4CB-4453-84C8-EB335C7CFA6C}">
      <dgm:prSet/>
      <dgm:spPr/>
      <dgm:t>
        <a:bodyPr/>
        <a:lstStyle/>
        <a:p>
          <a:r>
            <a:rPr lang="es-ES" dirty="0" smtClean="0"/>
            <a:t>Porfirias</a:t>
          </a:r>
          <a:endParaRPr lang="es-ES" dirty="0"/>
        </a:p>
      </dgm:t>
    </dgm:pt>
    <dgm:pt modelId="{89686772-A0EB-4A0E-9B1E-3BE5BDB121D1}" type="parTrans" cxnId="{6BA423BA-F566-461A-8A58-DD1F8E848E9B}">
      <dgm:prSet/>
      <dgm:spPr/>
      <dgm:t>
        <a:bodyPr/>
        <a:lstStyle/>
        <a:p>
          <a:endParaRPr lang="es-ES"/>
        </a:p>
      </dgm:t>
    </dgm:pt>
    <dgm:pt modelId="{A3220F30-1032-40A1-B1C6-9A0BFC3BB38A}" type="sibTrans" cxnId="{6BA423BA-F566-461A-8A58-DD1F8E848E9B}">
      <dgm:prSet/>
      <dgm:spPr/>
      <dgm:t>
        <a:bodyPr/>
        <a:lstStyle/>
        <a:p>
          <a:endParaRPr lang="es-ES"/>
        </a:p>
      </dgm:t>
    </dgm:pt>
    <dgm:pt modelId="{BC0D2234-DDE3-449F-8905-EE9BC78149DA}">
      <dgm:prSet custT="1"/>
      <dgm:spPr/>
      <dgm:t>
        <a:bodyPr/>
        <a:lstStyle/>
        <a:p>
          <a:r>
            <a:rPr lang="es-ES" sz="1050" dirty="0" smtClean="0"/>
            <a:t>VIH, Chagas, </a:t>
          </a:r>
        </a:p>
        <a:p>
          <a:r>
            <a:rPr lang="es-ES" sz="1050" dirty="0" smtClean="0"/>
            <a:t>Difteria, Lepra, </a:t>
          </a:r>
        </a:p>
        <a:p>
          <a:r>
            <a:rPr lang="es-ES" sz="1050" dirty="0" smtClean="0"/>
            <a:t>Botulismo</a:t>
          </a:r>
          <a:endParaRPr lang="es-ES" sz="1050" dirty="0"/>
        </a:p>
      </dgm:t>
    </dgm:pt>
    <dgm:pt modelId="{75DE8936-48F3-4BFB-B23C-26CAB656ECDF}" type="parTrans" cxnId="{FC0EF070-2691-487D-8CB0-66A6AD1C4B9B}">
      <dgm:prSet/>
      <dgm:spPr/>
      <dgm:t>
        <a:bodyPr/>
        <a:lstStyle/>
        <a:p>
          <a:endParaRPr lang="es-ES"/>
        </a:p>
      </dgm:t>
    </dgm:pt>
    <dgm:pt modelId="{FA985BCE-FC7D-47AF-8ED3-4BF61602B474}" type="sibTrans" cxnId="{FC0EF070-2691-487D-8CB0-66A6AD1C4B9B}">
      <dgm:prSet/>
      <dgm:spPr/>
      <dgm:t>
        <a:bodyPr/>
        <a:lstStyle/>
        <a:p>
          <a:endParaRPr lang="es-ES"/>
        </a:p>
      </dgm:t>
    </dgm:pt>
    <dgm:pt modelId="{1A1CD55C-452A-48BE-850F-8DF08FC78DD7}">
      <dgm:prSet custT="1"/>
      <dgm:spPr/>
      <dgm:t>
        <a:bodyPr/>
        <a:lstStyle/>
        <a:p>
          <a:r>
            <a:rPr lang="es-ES" sz="1000" dirty="0" smtClean="0"/>
            <a:t>Fármacos /tóxicos: vincristina, isoniazida, </a:t>
          </a:r>
        </a:p>
        <a:p>
          <a:r>
            <a:rPr lang="es-ES" sz="1000" dirty="0" smtClean="0"/>
            <a:t>acrilamida, arsénico</a:t>
          </a:r>
          <a:endParaRPr lang="es-ES" sz="1000" dirty="0"/>
        </a:p>
      </dgm:t>
    </dgm:pt>
    <dgm:pt modelId="{9156FC36-8DCB-4E3C-9395-EAEBD378402E}" type="parTrans" cxnId="{4C1D7EBB-CFF5-42CA-8AF1-A8C0CBE9D5E4}">
      <dgm:prSet/>
      <dgm:spPr/>
      <dgm:t>
        <a:bodyPr/>
        <a:lstStyle/>
        <a:p>
          <a:endParaRPr lang="es-ES"/>
        </a:p>
      </dgm:t>
    </dgm:pt>
    <dgm:pt modelId="{68CE82C6-67A2-41D5-9A35-10B6E91ECE5A}" type="sibTrans" cxnId="{4C1D7EBB-CFF5-42CA-8AF1-A8C0CBE9D5E4}">
      <dgm:prSet/>
      <dgm:spPr/>
      <dgm:t>
        <a:bodyPr/>
        <a:lstStyle/>
        <a:p>
          <a:endParaRPr lang="es-ES"/>
        </a:p>
      </dgm:t>
    </dgm:pt>
    <dgm:pt modelId="{77A780AF-B7AB-4319-85CA-8F0C60A0656F}">
      <dgm:prSet/>
      <dgm:spPr/>
      <dgm:t>
        <a:bodyPr/>
        <a:lstStyle/>
        <a:p>
          <a:r>
            <a:rPr lang="es-ES" dirty="0" smtClean="0"/>
            <a:t>SGB</a:t>
          </a:r>
        </a:p>
        <a:p>
          <a:r>
            <a:rPr lang="es-ES" dirty="0" smtClean="0"/>
            <a:t>Pandisautonomía idiopática</a:t>
          </a:r>
          <a:endParaRPr lang="es-ES" dirty="0"/>
        </a:p>
      </dgm:t>
    </dgm:pt>
    <dgm:pt modelId="{CCC2FF4C-4ED6-4E2D-B021-A2A348046E90}" type="parTrans" cxnId="{21DA2893-E013-4A81-B9B7-CFC2F1642E6D}">
      <dgm:prSet/>
      <dgm:spPr/>
      <dgm:t>
        <a:bodyPr/>
        <a:lstStyle/>
        <a:p>
          <a:endParaRPr lang="es-ES"/>
        </a:p>
      </dgm:t>
    </dgm:pt>
    <dgm:pt modelId="{95092CAA-05E2-45FE-B239-358A4BAEC5C2}" type="sibTrans" cxnId="{21DA2893-E013-4A81-B9B7-CFC2F1642E6D}">
      <dgm:prSet/>
      <dgm:spPr/>
      <dgm:t>
        <a:bodyPr/>
        <a:lstStyle/>
        <a:p>
          <a:endParaRPr lang="es-ES"/>
        </a:p>
      </dgm:t>
    </dgm:pt>
    <dgm:pt modelId="{36E47B93-1692-4805-9ADC-2AFE26F6C3C5}" type="pres">
      <dgm:prSet presAssocID="{8DDB76CF-DB28-4B4C-99FC-B09447C4A55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1C3C2863-AF78-45F2-AFEA-06C9E05B11FA}" type="pres">
      <dgm:prSet presAssocID="{7CFF11E2-E9A4-48AD-9F91-9542A3A15F7D}" presName="hierRoot1" presStyleCnt="0"/>
      <dgm:spPr/>
    </dgm:pt>
    <dgm:pt modelId="{C3507AE1-C8E6-45AF-BA5F-DFCB673CA2BE}" type="pres">
      <dgm:prSet presAssocID="{7CFF11E2-E9A4-48AD-9F91-9542A3A15F7D}" presName="composite" presStyleCnt="0"/>
      <dgm:spPr/>
    </dgm:pt>
    <dgm:pt modelId="{812B152B-C114-4F0C-8A94-9A62FDFF95B4}" type="pres">
      <dgm:prSet presAssocID="{7CFF11E2-E9A4-48AD-9F91-9542A3A15F7D}" presName="background" presStyleLbl="node0" presStyleIdx="0" presStyleCnt="1"/>
      <dgm:spPr/>
    </dgm:pt>
    <dgm:pt modelId="{0073BF5E-51F6-488E-AED0-FAF5B6A6CAEE}" type="pres">
      <dgm:prSet presAssocID="{7CFF11E2-E9A4-48AD-9F91-9542A3A15F7D}" presName="text" presStyleLbl="fgAcc0" presStyleIdx="0" presStyleCnt="1" custLinFactX="100000" custLinFactY="-100000" custLinFactNeighborX="161164" custLinFactNeighborY="-1281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6831F6A-0C33-49DC-992D-C9E3F0F53239}" type="pres">
      <dgm:prSet presAssocID="{7CFF11E2-E9A4-48AD-9F91-9542A3A15F7D}" presName="hierChild2" presStyleCnt="0"/>
      <dgm:spPr/>
    </dgm:pt>
    <dgm:pt modelId="{F6570EB3-DFAC-4B47-9FCF-024538476C13}" type="pres">
      <dgm:prSet presAssocID="{5814FB96-066D-47F6-BCE5-5C25D173A6B8}" presName="Name10" presStyleLbl="parChTrans1D2" presStyleIdx="0" presStyleCnt="6"/>
      <dgm:spPr/>
      <dgm:t>
        <a:bodyPr/>
        <a:lstStyle/>
        <a:p>
          <a:endParaRPr lang="es-ES"/>
        </a:p>
      </dgm:t>
    </dgm:pt>
    <dgm:pt modelId="{BD679038-B0C6-40B7-B66B-4B28BCA2723D}" type="pres">
      <dgm:prSet presAssocID="{24E9CE55-441C-4435-989B-9821EDB07D23}" presName="hierRoot2" presStyleCnt="0"/>
      <dgm:spPr/>
    </dgm:pt>
    <dgm:pt modelId="{AF64BD51-63DB-4D95-AA80-B89751C19D7E}" type="pres">
      <dgm:prSet presAssocID="{24E9CE55-441C-4435-989B-9821EDB07D23}" presName="composite2" presStyleCnt="0"/>
      <dgm:spPr/>
    </dgm:pt>
    <dgm:pt modelId="{3C5B9418-1BE1-4389-990C-95695600327F}" type="pres">
      <dgm:prSet presAssocID="{24E9CE55-441C-4435-989B-9821EDB07D23}" presName="background2" presStyleLbl="node2" presStyleIdx="0" presStyleCnt="6"/>
      <dgm:spPr/>
    </dgm:pt>
    <dgm:pt modelId="{BF3C99AF-BDCD-46D4-9314-131256F49F7D}" type="pres">
      <dgm:prSet presAssocID="{24E9CE55-441C-4435-989B-9821EDB07D23}" presName="text2" presStyleLbl="fgAcc2" presStyleIdx="0" presStyleCnt="6" custLinFactNeighborX="20121" custLinFactNeighborY="682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2F6F73A-40DC-41F3-B5E5-9988DD25DAA1}" type="pres">
      <dgm:prSet presAssocID="{24E9CE55-441C-4435-989B-9821EDB07D23}" presName="hierChild3" presStyleCnt="0"/>
      <dgm:spPr/>
    </dgm:pt>
    <dgm:pt modelId="{80D36339-E228-47AA-9512-C26C126BDB82}" type="pres">
      <dgm:prSet presAssocID="{F0331C58-690D-4FB6-9383-F8A96E538F96}" presName="Name10" presStyleLbl="parChTrans1D2" presStyleIdx="1" presStyleCnt="6"/>
      <dgm:spPr/>
      <dgm:t>
        <a:bodyPr/>
        <a:lstStyle/>
        <a:p>
          <a:endParaRPr lang="es-ES"/>
        </a:p>
      </dgm:t>
    </dgm:pt>
    <dgm:pt modelId="{0973B537-5BF2-44C8-A4E0-545117D65266}" type="pres">
      <dgm:prSet presAssocID="{144066BE-0C91-413F-A44D-D766043D5B48}" presName="hierRoot2" presStyleCnt="0"/>
      <dgm:spPr/>
    </dgm:pt>
    <dgm:pt modelId="{5D28CE93-F730-46E5-9DB6-5D805614FEC6}" type="pres">
      <dgm:prSet presAssocID="{144066BE-0C91-413F-A44D-D766043D5B48}" presName="composite2" presStyleCnt="0"/>
      <dgm:spPr/>
    </dgm:pt>
    <dgm:pt modelId="{50CA9904-5B49-470E-9525-2D71F5C94EE8}" type="pres">
      <dgm:prSet presAssocID="{144066BE-0C91-413F-A44D-D766043D5B48}" presName="background2" presStyleLbl="node2" presStyleIdx="1" presStyleCnt="6"/>
      <dgm:spPr/>
    </dgm:pt>
    <dgm:pt modelId="{FACDCD47-8EB8-4B65-83E0-7DA15D5FDE88}" type="pres">
      <dgm:prSet presAssocID="{144066BE-0C91-413F-A44D-D766043D5B48}" presName="text2" presStyleLbl="fgAcc2" presStyleIdx="1" presStyleCnt="6" custLinFactNeighborX="20121" custLinFactNeighborY="682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CACD695-6CBF-4AB6-B81D-AA3EB0BDD11C}" type="pres">
      <dgm:prSet presAssocID="{144066BE-0C91-413F-A44D-D766043D5B48}" presName="hierChild3" presStyleCnt="0"/>
      <dgm:spPr/>
    </dgm:pt>
    <dgm:pt modelId="{22F6710F-4D58-49E3-AF84-00B136EAE1B0}" type="pres">
      <dgm:prSet presAssocID="{89686772-A0EB-4A0E-9B1E-3BE5BDB121D1}" presName="Name10" presStyleLbl="parChTrans1D2" presStyleIdx="2" presStyleCnt="6"/>
      <dgm:spPr/>
      <dgm:t>
        <a:bodyPr/>
        <a:lstStyle/>
        <a:p>
          <a:endParaRPr lang="es-ES"/>
        </a:p>
      </dgm:t>
    </dgm:pt>
    <dgm:pt modelId="{47B95933-7234-430E-9F4D-E919839BD7CE}" type="pres">
      <dgm:prSet presAssocID="{F8FEA7A8-E4CB-4453-84C8-EB335C7CFA6C}" presName="hierRoot2" presStyleCnt="0"/>
      <dgm:spPr/>
    </dgm:pt>
    <dgm:pt modelId="{3647EABF-5716-4AAE-BFF7-CE506896683C}" type="pres">
      <dgm:prSet presAssocID="{F8FEA7A8-E4CB-4453-84C8-EB335C7CFA6C}" presName="composite2" presStyleCnt="0"/>
      <dgm:spPr/>
    </dgm:pt>
    <dgm:pt modelId="{9A646031-3415-4902-9CFB-D1CE126221F5}" type="pres">
      <dgm:prSet presAssocID="{F8FEA7A8-E4CB-4453-84C8-EB335C7CFA6C}" presName="background2" presStyleLbl="node2" presStyleIdx="2" presStyleCnt="6"/>
      <dgm:spPr/>
    </dgm:pt>
    <dgm:pt modelId="{D3CF0D16-2F37-483D-8D4F-5016A3B2F774}" type="pres">
      <dgm:prSet presAssocID="{F8FEA7A8-E4CB-4453-84C8-EB335C7CFA6C}" presName="text2" presStyleLbl="fgAcc2" presStyleIdx="2" presStyleCnt="6" custLinFactNeighborX="20121" custLinFactNeighborY="682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186A39-7E82-4047-A9DD-2D18ADF85D90}" type="pres">
      <dgm:prSet presAssocID="{F8FEA7A8-E4CB-4453-84C8-EB335C7CFA6C}" presName="hierChild3" presStyleCnt="0"/>
      <dgm:spPr/>
    </dgm:pt>
    <dgm:pt modelId="{DFBD7AFE-4BC0-4B2A-AE1B-E29485E24140}" type="pres">
      <dgm:prSet presAssocID="{75DE8936-48F3-4BFB-B23C-26CAB656ECDF}" presName="Name10" presStyleLbl="parChTrans1D2" presStyleIdx="3" presStyleCnt="6"/>
      <dgm:spPr/>
      <dgm:t>
        <a:bodyPr/>
        <a:lstStyle/>
        <a:p>
          <a:endParaRPr lang="es-ES"/>
        </a:p>
      </dgm:t>
    </dgm:pt>
    <dgm:pt modelId="{950921BF-C740-4768-A101-6DEB7CC7573B}" type="pres">
      <dgm:prSet presAssocID="{BC0D2234-DDE3-449F-8905-EE9BC78149DA}" presName="hierRoot2" presStyleCnt="0"/>
      <dgm:spPr/>
    </dgm:pt>
    <dgm:pt modelId="{E715B620-8EE3-4AB1-AE39-28F942F6C2F0}" type="pres">
      <dgm:prSet presAssocID="{BC0D2234-DDE3-449F-8905-EE9BC78149DA}" presName="composite2" presStyleCnt="0"/>
      <dgm:spPr/>
    </dgm:pt>
    <dgm:pt modelId="{348C3F07-A94A-48E4-848E-B90B61E3ECCB}" type="pres">
      <dgm:prSet presAssocID="{BC0D2234-DDE3-449F-8905-EE9BC78149DA}" presName="background2" presStyleLbl="node2" presStyleIdx="3" presStyleCnt="6"/>
      <dgm:spPr/>
    </dgm:pt>
    <dgm:pt modelId="{8A6EE6B5-07DB-49F8-AC82-654F11135E09}" type="pres">
      <dgm:prSet presAssocID="{BC0D2234-DDE3-449F-8905-EE9BC78149DA}" presName="text2" presStyleLbl="fgAcc2" presStyleIdx="3" presStyleCnt="6" custLinFactNeighborX="20121" custLinFactNeighborY="682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B8A240D-14C8-444F-8358-7FCF203790B2}" type="pres">
      <dgm:prSet presAssocID="{BC0D2234-DDE3-449F-8905-EE9BC78149DA}" presName="hierChild3" presStyleCnt="0"/>
      <dgm:spPr/>
    </dgm:pt>
    <dgm:pt modelId="{1ED6263C-AE59-44B8-B0CC-B20FF48074D4}" type="pres">
      <dgm:prSet presAssocID="{9156FC36-8DCB-4E3C-9395-EAEBD378402E}" presName="Name10" presStyleLbl="parChTrans1D2" presStyleIdx="4" presStyleCnt="6"/>
      <dgm:spPr/>
      <dgm:t>
        <a:bodyPr/>
        <a:lstStyle/>
        <a:p>
          <a:endParaRPr lang="es-ES"/>
        </a:p>
      </dgm:t>
    </dgm:pt>
    <dgm:pt modelId="{C3D6668D-EAB4-4529-9A9C-39C21C9FBAF4}" type="pres">
      <dgm:prSet presAssocID="{1A1CD55C-452A-48BE-850F-8DF08FC78DD7}" presName="hierRoot2" presStyleCnt="0"/>
      <dgm:spPr/>
    </dgm:pt>
    <dgm:pt modelId="{943C1DA3-5E1D-47D2-9015-9B5A2E90BD82}" type="pres">
      <dgm:prSet presAssocID="{1A1CD55C-452A-48BE-850F-8DF08FC78DD7}" presName="composite2" presStyleCnt="0"/>
      <dgm:spPr/>
    </dgm:pt>
    <dgm:pt modelId="{706C91C2-DDAC-4434-96B8-587334677EBF}" type="pres">
      <dgm:prSet presAssocID="{1A1CD55C-452A-48BE-850F-8DF08FC78DD7}" presName="background2" presStyleLbl="node2" presStyleIdx="4" presStyleCnt="6"/>
      <dgm:spPr/>
    </dgm:pt>
    <dgm:pt modelId="{A6CDE424-4D5B-41B6-B20F-05FDCE60086F}" type="pres">
      <dgm:prSet presAssocID="{1A1CD55C-452A-48BE-850F-8DF08FC78DD7}" presName="text2" presStyleLbl="fgAcc2" presStyleIdx="4" presStyleCnt="6" custLinFactNeighborX="20121" custLinFactNeighborY="682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0673C95-C71D-46B4-9248-EF75836187D2}" type="pres">
      <dgm:prSet presAssocID="{1A1CD55C-452A-48BE-850F-8DF08FC78DD7}" presName="hierChild3" presStyleCnt="0"/>
      <dgm:spPr/>
    </dgm:pt>
    <dgm:pt modelId="{7E4CF4F4-9EBE-466A-8A3E-D7CA880B56E2}" type="pres">
      <dgm:prSet presAssocID="{CCC2FF4C-4ED6-4E2D-B021-A2A348046E90}" presName="Name10" presStyleLbl="parChTrans1D2" presStyleIdx="5" presStyleCnt="6"/>
      <dgm:spPr/>
      <dgm:t>
        <a:bodyPr/>
        <a:lstStyle/>
        <a:p>
          <a:endParaRPr lang="es-ES"/>
        </a:p>
      </dgm:t>
    </dgm:pt>
    <dgm:pt modelId="{07761558-065C-4DAC-8212-16613E839480}" type="pres">
      <dgm:prSet presAssocID="{77A780AF-B7AB-4319-85CA-8F0C60A0656F}" presName="hierRoot2" presStyleCnt="0"/>
      <dgm:spPr/>
    </dgm:pt>
    <dgm:pt modelId="{5CA880C4-042C-41C3-805E-DAE86C0029E6}" type="pres">
      <dgm:prSet presAssocID="{77A780AF-B7AB-4319-85CA-8F0C60A0656F}" presName="composite2" presStyleCnt="0"/>
      <dgm:spPr/>
    </dgm:pt>
    <dgm:pt modelId="{DFF6F96A-73A6-4C77-89DD-5F1698C09C67}" type="pres">
      <dgm:prSet presAssocID="{77A780AF-B7AB-4319-85CA-8F0C60A0656F}" presName="background2" presStyleLbl="node2" presStyleIdx="5" presStyleCnt="6"/>
      <dgm:spPr/>
    </dgm:pt>
    <dgm:pt modelId="{ED4CAC35-E941-44C3-8A9C-70538EC79BA7}" type="pres">
      <dgm:prSet presAssocID="{77A780AF-B7AB-4319-85CA-8F0C60A0656F}" presName="text2" presStyleLbl="fgAcc2" presStyleIdx="5" presStyleCnt="6" custLinFactNeighborX="9009" custLinFactNeighborY="682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4989CD2-D5F4-4C7F-8365-AA2FF1C669F5}" type="pres">
      <dgm:prSet presAssocID="{77A780AF-B7AB-4319-85CA-8F0C60A0656F}" presName="hierChild3" presStyleCnt="0"/>
      <dgm:spPr/>
    </dgm:pt>
  </dgm:ptLst>
  <dgm:cxnLst>
    <dgm:cxn modelId="{3735E9C6-B94B-4437-826A-251D48BC3FDC}" srcId="{8DDB76CF-DB28-4B4C-99FC-B09447C4A552}" destId="{7CFF11E2-E9A4-48AD-9F91-9542A3A15F7D}" srcOrd="0" destOrd="0" parTransId="{BCD523E5-16C6-402B-A650-9B556583FF57}" sibTransId="{AA1B62D1-795D-4467-AA4C-F29B1201B54F}"/>
    <dgm:cxn modelId="{552E7115-4FAC-4CF8-B79D-BB62FFF73F8E}" type="presOf" srcId="{F8FEA7A8-E4CB-4453-84C8-EB335C7CFA6C}" destId="{D3CF0D16-2F37-483D-8D4F-5016A3B2F774}" srcOrd="0" destOrd="0" presId="urn:microsoft.com/office/officeart/2005/8/layout/hierarchy1"/>
    <dgm:cxn modelId="{6BA423BA-F566-461A-8A58-DD1F8E848E9B}" srcId="{7CFF11E2-E9A4-48AD-9F91-9542A3A15F7D}" destId="{F8FEA7A8-E4CB-4453-84C8-EB335C7CFA6C}" srcOrd="2" destOrd="0" parTransId="{89686772-A0EB-4A0E-9B1E-3BE5BDB121D1}" sibTransId="{A3220F30-1032-40A1-B1C6-9A0BFC3BB38A}"/>
    <dgm:cxn modelId="{E42B5194-BA64-4282-BF26-F87B3C933149}" type="presOf" srcId="{BC0D2234-DDE3-449F-8905-EE9BC78149DA}" destId="{8A6EE6B5-07DB-49F8-AC82-654F11135E09}" srcOrd="0" destOrd="0" presId="urn:microsoft.com/office/officeart/2005/8/layout/hierarchy1"/>
    <dgm:cxn modelId="{4C1D7EBB-CFF5-42CA-8AF1-A8C0CBE9D5E4}" srcId="{7CFF11E2-E9A4-48AD-9F91-9542A3A15F7D}" destId="{1A1CD55C-452A-48BE-850F-8DF08FC78DD7}" srcOrd="4" destOrd="0" parTransId="{9156FC36-8DCB-4E3C-9395-EAEBD378402E}" sibTransId="{68CE82C6-67A2-41D5-9A35-10B6E91ECE5A}"/>
    <dgm:cxn modelId="{D7D7F172-11D5-4C4B-B8ED-0DF49739191B}" type="presOf" srcId="{144066BE-0C91-413F-A44D-D766043D5B48}" destId="{FACDCD47-8EB8-4B65-83E0-7DA15D5FDE88}" srcOrd="0" destOrd="0" presId="urn:microsoft.com/office/officeart/2005/8/layout/hierarchy1"/>
    <dgm:cxn modelId="{7E05132E-9E2B-41D4-81CB-05E4F85B58C6}" type="presOf" srcId="{9156FC36-8DCB-4E3C-9395-EAEBD378402E}" destId="{1ED6263C-AE59-44B8-B0CC-B20FF48074D4}" srcOrd="0" destOrd="0" presId="urn:microsoft.com/office/officeart/2005/8/layout/hierarchy1"/>
    <dgm:cxn modelId="{FC0EF070-2691-487D-8CB0-66A6AD1C4B9B}" srcId="{7CFF11E2-E9A4-48AD-9F91-9542A3A15F7D}" destId="{BC0D2234-DDE3-449F-8905-EE9BC78149DA}" srcOrd="3" destOrd="0" parTransId="{75DE8936-48F3-4BFB-B23C-26CAB656ECDF}" sibTransId="{FA985BCE-FC7D-47AF-8ED3-4BF61602B474}"/>
    <dgm:cxn modelId="{3792378D-3B95-4F32-8CAD-FE2794FC93E0}" srcId="{7CFF11E2-E9A4-48AD-9F91-9542A3A15F7D}" destId="{144066BE-0C91-413F-A44D-D766043D5B48}" srcOrd="1" destOrd="0" parTransId="{F0331C58-690D-4FB6-9383-F8A96E538F96}" sibTransId="{72DB2F25-CEF8-4473-B289-EE50CE00C2CC}"/>
    <dgm:cxn modelId="{A267AA7D-C2D7-4A48-AF0F-F464182E6AC6}" type="presOf" srcId="{75DE8936-48F3-4BFB-B23C-26CAB656ECDF}" destId="{DFBD7AFE-4BC0-4B2A-AE1B-E29485E24140}" srcOrd="0" destOrd="0" presId="urn:microsoft.com/office/officeart/2005/8/layout/hierarchy1"/>
    <dgm:cxn modelId="{C9497C93-681A-431E-B71A-0FEFF0FD34B4}" type="presOf" srcId="{77A780AF-B7AB-4319-85CA-8F0C60A0656F}" destId="{ED4CAC35-E941-44C3-8A9C-70538EC79BA7}" srcOrd="0" destOrd="0" presId="urn:microsoft.com/office/officeart/2005/8/layout/hierarchy1"/>
    <dgm:cxn modelId="{21DA2893-E013-4A81-B9B7-CFC2F1642E6D}" srcId="{7CFF11E2-E9A4-48AD-9F91-9542A3A15F7D}" destId="{77A780AF-B7AB-4319-85CA-8F0C60A0656F}" srcOrd="5" destOrd="0" parTransId="{CCC2FF4C-4ED6-4E2D-B021-A2A348046E90}" sibTransId="{95092CAA-05E2-45FE-B239-358A4BAEC5C2}"/>
    <dgm:cxn modelId="{F89A858B-E725-4C38-BB07-338D0C1477A3}" type="presOf" srcId="{CCC2FF4C-4ED6-4E2D-B021-A2A348046E90}" destId="{7E4CF4F4-9EBE-466A-8A3E-D7CA880B56E2}" srcOrd="0" destOrd="0" presId="urn:microsoft.com/office/officeart/2005/8/layout/hierarchy1"/>
    <dgm:cxn modelId="{99183BCC-F300-40DF-B22A-302BDB79154B}" srcId="{7CFF11E2-E9A4-48AD-9F91-9542A3A15F7D}" destId="{24E9CE55-441C-4435-989B-9821EDB07D23}" srcOrd="0" destOrd="0" parTransId="{5814FB96-066D-47F6-BCE5-5C25D173A6B8}" sibTransId="{5C0ED31D-B028-4FAF-8C89-0BB0CD1D520E}"/>
    <dgm:cxn modelId="{CF33E33F-E71C-4C00-8869-F808F4FDAD4B}" type="presOf" srcId="{5814FB96-066D-47F6-BCE5-5C25D173A6B8}" destId="{F6570EB3-DFAC-4B47-9FCF-024538476C13}" srcOrd="0" destOrd="0" presId="urn:microsoft.com/office/officeart/2005/8/layout/hierarchy1"/>
    <dgm:cxn modelId="{2887AD6A-FF4D-4EE0-99EC-7AC5C3646782}" type="presOf" srcId="{8DDB76CF-DB28-4B4C-99FC-B09447C4A552}" destId="{36E47B93-1692-4805-9ADC-2AFE26F6C3C5}" srcOrd="0" destOrd="0" presId="urn:microsoft.com/office/officeart/2005/8/layout/hierarchy1"/>
    <dgm:cxn modelId="{1400AAAC-3902-40A2-897A-3C92BB17DB39}" type="presOf" srcId="{89686772-A0EB-4A0E-9B1E-3BE5BDB121D1}" destId="{22F6710F-4D58-49E3-AF84-00B136EAE1B0}" srcOrd="0" destOrd="0" presId="urn:microsoft.com/office/officeart/2005/8/layout/hierarchy1"/>
    <dgm:cxn modelId="{C2C54F53-1118-4495-8A88-1AA11EFE8F7B}" type="presOf" srcId="{1A1CD55C-452A-48BE-850F-8DF08FC78DD7}" destId="{A6CDE424-4D5B-41B6-B20F-05FDCE60086F}" srcOrd="0" destOrd="0" presId="urn:microsoft.com/office/officeart/2005/8/layout/hierarchy1"/>
    <dgm:cxn modelId="{A3B7B48B-C089-4A68-8C7F-2C304BB16408}" type="presOf" srcId="{24E9CE55-441C-4435-989B-9821EDB07D23}" destId="{BF3C99AF-BDCD-46D4-9314-131256F49F7D}" srcOrd="0" destOrd="0" presId="urn:microsoft.com/office/officeart/2005/8/layout/hierarchy1"/>
    <dgm:cxn modelId="{AF1BE6FC-6A9C-4860-B0D2-0D7EF7A4F3EB}" type="presOf" srcId="{7CFF11E2-E9A4-48AD-9F91-9542A3A15F7D}" destId="{0073BF5E-51F6-488E-AED0-FAF5B6A6CAEE}" srcOrd="0" destOrd="0" presId="urn:microsoft.com/office/officeart/2005/8/layout/hierarchy1"/>
    <dgm:cxn modelId="{A6FA4472-0F01-4F39-9591-AD934A5486EE}" type="presOf" srcId="{F0331C58-690D-4FB6-9383-F8A96E538F96}" destId="{80D36339-E228-47AA-9512-C26C126BDB82}" srcOrd="0" destOrd="0" presId="urn:microsoft.com/office/officeart/2005/8/layout/hierarchy1"/>
    <dgm:cxn modelId="{40A1F040-5A29-4F63-AADC-72441742852C}" type="presParOf" srcId="{36E47B93-1692-4805-9ADC-2AFE26F6C3C5}" destId="{1C3C2863-AF78-45F2-AFEA-06C9E05B11FA}" srcOrd="0" destOrd="0" presId="urn:microsoft.com/office/officeart/2005/8/layout/hierarchy1"/>
    <dgm:cxn modelId="{6540C303-FD99-4F60-A813-01A06299EAFC}" type="presParOf" srcId="{1C3C2863-AF78-45F2-AFEA-06C9E05B11FA}" destId="{C3507AE1-C8E6-45AF-BA5F-DFCB673CA2BE}" srcOrd="0" destOrd="0" presId="urn:microsoft.com/office/officeart/2005/8/layout/hierarchy1"/>
    <dgm:cxn modelId="{3A7D29EA-3D91-41B9-B1DD-EAD11ADB0B01}" type="presParOf" srcId="{C3507AE1-C8E6-45AF-BA5F-DFCB673CA2BE}" destId="{812B152B-C114-4F0C-8A94-9A62FDFF95B4}" srcOrd="0" destOrd="0" presId="urn:microsoft.com/office/officeart/2005/8/layout/hierarchy1"/>
    <dgm:cxn modelId="{DB2A2FD6-5468-43BC-B167-A5C694775274}" type="presParOf" srcId="{C3507AE1-C8E6-45AF-BA5F-DFCB673CA2BE}" destId="{0073BF5E-51F6-488E-AED0-FAF5B6A6CAEE}" srcOrd="1" destOrd="0" presId="urn:microsoft.com/office/officeart/2005/8/layout/hierarchy1"/>
    <dgm:cxn modelId="{E1C991E8-5072-4263-9D8E-BA9849A4FB56}" type="presParOf" srcId="{1C3C2863-AF78-45F2-AFEA-06C9E05B11FA}" destId="{76831F6A-0C33-49DC-992D-C9E3F0F53239}" srcOrd="1" destOrd="0" presId="urn:microsoft.com/office/officeart/2005/8/layout/hierarchy1"/>
    <dgm:cxn modelId="{729480AB-A6B6-42F8-9DC3-E37F3C4E4357}" type="presParOf" srcId="{76831F6A-0C33-49DC-992D-C9E3F0F53239}" destId="{F6570EB3-DFAC-4B47-9FCF-024538476C13}" srcOrd="0" destOrd="0" presId="urn:microsoft.com/office/officeart/2005/8/layout/hierarchy1"/>
    <dgm:cxn modelId="{F5CE20A2-0B12-45E3-B98E-E5A5845C20B6}" type="presParOf" srcId="{76831F6A-0C33-49DC-992D-C9E3F0F53239}" destId="{BD679038-B0C6-40B7-B66B-4B28BCA2723D}" srcOrd="1" destOrd="0" presId="urn:microsoft.com/office/officeart/2005/8/layout/hierarchy1"/>
    <dgm:cxn modelId="{5E59B12A-BA1E-4D88-AF22-62A470D85FAE}" type="presParOf" srcId="{BD679038-B0C6-40B7-B66B-4B28BCA2723D}" destId="{AF64BD51-63DB-4D95-AA80-B89751C19D7E}" srcOrd="0" destOrd="0" presId="urn:microsoft.com/office/officeart/2005/8/layout/hierarchy1"/>
    <dgm:cxn modelId="{A67532E6-180E-4A6B-8CB9-7AE724265CE9}" type="presParOf" srcId="{AF64BD51-63DB-4D95-AA80-B89751C19D7E}" destId="{3C5B9418-1BE1-4389-990C-95695600327F}" srcOrd="0" destOrd="0" presId="urn:microsoft.com/office/officeart/2005/8/layout/hierarchy1"/>
    <dgm:cxn modelId="{9D7A0C1E-C53C-47E4-B4CF-3CE1A71A3027}" type="presParOf" srcId="{AF64BD51-63DB-4D95-AA80-B89751C19D7E}" destId="{BF3C99AF-BDCD-46D4-9314-131256F49F7D}" srcOrd="1" destOrd="0" presId="urn:microsoft.com/office/officeart/2005/8/layout/hierarchy1"/>
    <dgm:cxn modelId="{41BB17DA-BCE5-491B-86A6-6317D3A873BB}" type="presParOf" srcId="{BD679038-B0C6-40B7-B66B-4B28BCA2723D}" destId="{82F6F73A-40DC-41F3-B5E5-9988DD25DAA1}" srcOrd="1" destOrd="0" presId="urn:microsoft.com/office/officeart/2005/8/layout/hierarchy1"/>
    <dgm:cxn modelId="{119204DF-566A-4102-92F2-849C58D224B0}" type="presParOf" srcId="{76831F6A-0C33-49DC-992D-C9E3F0F53239}" destId="{80D36339-E228-47AA-9512-C26C126BDB82}" srcOrd="2" destOrd="0" presId="urn:microsoft.com/office/officeart/2005/8/layout/hierarchy1"/>
    <dgm:cxn modelId="{2EC9771F-353A-41F2-8EB2-3E3DC6C799BB}" type="presParOf" srcId="{76831F6A-0C33-49DC-992D-C9E3F0F53239}" destId="{0973B537-5BF2-44C8-A4E0-545117D65266}" srcOrd="3" destOrd="0" presId="urn:microsoft.com/office/officeart/2005/8/layout/hierarchy1"/>
    <dgm:cxn modelId="{A5FD0C1C-5039-4FEE-86AF-CED518E4360C}" type="presParOf" srcId="{0973B537-5BF2-44C8-A4E0-545117D65266}" destId="{5D28CE93-F730-46E5-9DB6-5D805614FEC6}" srcOrd="0" destOrd="0" presId="urn:microsoft.com/office/officeart/2005/8/layout/hierarchy1"/>
    <dgm:cxn modelId="{3C75CAA2-6B14-4793-B2AA-808EE406DC91}" type="presParOf" srcId="{5D28CE93-F730-46E5-9DB6-5D805614FEC6}" destId="{50CA9904-5B49-470E-9525-2D71F5C94EE8}" srcOrd="0" destOrd="0" presId="urn:microsoft.com/office/officeart/2005/8/layout/hierarchy1"/>
    <dgm:cxn modelId="{EC5CF6FA-ADF3-4978-A7D4-88229BF2CCC8}" type="presParOf" srcId="{5D28CE93-F730-46E5-9DB6-5D805614FEC6}" destId="{FACDCD47-8EB8-4B65-83E0-7DA15D5FDE88}" srcOrd="1" destOrd="0" presId="urn:microsoft.com/office/officeart/2005/8/layout/hierarchy1"/>
    <dgm:cxn modelId="{0962B98D-ABC0-4CBD-987D-00442B4A5A2E}" type="presParOf" srcId="{0973B537-5BF2-44C8-A4E0-545117D65266}" destId="{1CACD695-6CBF-4AB6-B81D-AA3EB0BDD11C}" srcOrd="1" destOrd="0" presId="urn:microsoft.com/office/officeart/2005/8/layout/hierarchy1"/>
    <dgm:cxn modelId="{9AAD8DC6-27AB-414F-B1CB-E676407ABEF7}" type="presParOf" srcId="{76831F6A-0C33-49DC-992D-C9E3F0F53239}" destId="{22F6710F-4D58-49E3-AF84-00B136EAE1B0}" srcOrd="4" destOrd="0" presId="urn:microsoft.com/office/officeart/2005/8/layout/hierarchy1"/>
    <dgm:cxn modelId="{0F93FF82-A4DF-48E2-86A1-B0D1F4E79B58}" type="presParOf" srcId="{76831F6A-0C33-49DC-992D-C9E3F0F53239}" destId="{47B95933-7234-430E-9F4D-E919839BD7CE}" srcOrd="5" destOrd="0" presId="urn:microsoft.com/office/officeart/2005/8/layout/hierarchy1"/>
    <dgm:cxn modelId="{1938EA20-9F1D-4B48-B972-0F86D727EB7B}" type="presParOf" srcId="{47B95933-7234-430E-9F4D-E919839BD7CE}" destId="{3647EABF-5716-4AAE-BFF7-CE506896683C}" srcOrd="0" destOrd="0" presId="urn:microsoft.com/office/officeart/2005/8/layout/hierarchy1"/>
    <dgm:cxn modelId="{090E6EE6-9262-498A-A8F1-8DFEC4423373}" type="presParOf" srcId="{3647EABF-5716-4AAE-BFF7-CE506896683C}" destId="{9A646031-3415-4902-9CFB-D1CE126221F5}" srcOrd="0" destOrd="0" presId="urn:microsoft.com/office/officeart/2005/8/layout/hierarchy1"/>
    <dgm:cxn modelId="{45A78E47-EE88-468C-BB97-F3C06A01B317}" type="presParOf" srcId="{3647EABF-5716-4AAE-BFF7-CE506896683C}" destId="{D3CF0D16-2F37-483D-8D4F-5016A3B2F774}" srcOrd="1" destOrd="0" presId="urn:microsoft.com/office/officeart/2005/8/layout/hierarchy1"/>
    <dgm:cxn modelId="{80B9CBCC-0E45-4C2B-AC79-6E31D0596435}" type="presParOf" srcId="{47B95933-7234-430E-9F4D-E919839BD7CE}" destId="{61186A39-7E82-4047-A9DD-2D18ADF85D90}" srcOrd="1" destOrd="0" presId="urn:microsoft.com/office/officeart/2005/8/layout/hierarchy1"/>
    <dgm:cxn modelId="{5EF4B909-0626-41A6-967B-E4F3AA36D458}" type="presParOf" srcId="{76831F6A-0C33-49DC-992D-C9E3F0F53239}" destId="{DFBD7AFE-4BC0-4B2A-AE1B-E29485E24140}" srcOrd="6" destOrd="0" presId="urn:microsoft.com/office/officeart/2005/8/layout/hierarchy1"/>
    <dgm:cxn modelId="{DF6DC344-753B-4ECA-8DCB-9D4A0CD6CDE5}" type="presParOf" srcId="{76831F6A-0C33-49DC-992D-C9E3F0F53239}" destId="{950921BF-C740-4768-A101-6DEB7CC7573B}" srcOrd="7" destOrd="0" presId="urn:microsoft.com/office/officeart/2005/8/layout/hierarchy1"/>
    <dgm:cxn modelId="{8F861438-8A2D-497E-8640-8ABD4C0E93DC}" type="presParOf" srcId="{950921BF-C740-4768-A101-6DEB7CC7573B}" destId="{E715B620-8EE3-4AB1-AE39-28F942F6C2F0}" srcOrd="0" destOrd="0" presId="urn:microsoft.com/office/officeart/2005/8/layout/hierarchy1"/>
    <dgm:cxn modelId="{EB1029C0-BF4C-4360-9959-EE4F1DA234BD}" type="presParOf" srcId="{E715B620-8EE3-4AB1-AE39-28F942F6C2F0}" destId="{348C3F07-A94A-48E4-848E-B90B61E3ECCB}" srcOrd="0" destOrd="0" presId="urn:microsoft.com/office/officeart/2005/8/layout/hierarchy1"/>
    <dgm:cxn modelId="{23047F89-9AD0-47FE-B6C2-4326AB5E205C}" type="presParOf" srcId="{E715B620-8EE3-4AB1-AE39-28F942F6C2F0}" destId="{8A6EE6B5-07DB-49F8-AC82-654F11135E09}" srcOrd="1" destOrd="0" presId="urn:microsoft.com/office/officeart/2005/8/layout/hierarchy1"/>
    <dgm:cxn modelId="{8A2842D5-3631-4122-8FDA-FE9B9D9BA349}" type="presParOf" srcId="{950921BF-C740-4768-A101-6DEB7CC7573B}" destId="{FB8A240D-14C8-444F-8358-7FCF203790B2}" srcOrd="1" destOrd="0" presId="urn:microsoft.com/office/officeart/2005/8/layout/hierarchy1"/>
    <dgm:cxn modelId="{33397EA0-2E1D-4FF8-82EA-3512DDCD2AF5}" type="presParOf" srcId="{76831F6A-0C33-49DC-992D-C9E3F0F53239}" destId="{1ED6263C-AE59-44B8-B0CC-B20FF48074D4}" srcOrd="8" destOrd="0" presId="urn:microsoft.com/office/officeart/2005/8/layout/hierarchy1"/>
    <dgm:cxn modelId="{6F8228BF-00D5-4198-8B9D-6CFDE4B0949F}" type="presParOf" srcId="{76831F6A-0C33-49DC-992D-C9E3F0F53239}" destId="{C3D6668D-EAB4-4529-9A9C-39C21C9FBAF4}" srcOrd="9" destOrd="0" presId="urn:microsoft.com/office/officeart/2005/8/layout/hierarchy1"/>
    <dgm:cxn modelId="{00C20BA9-F0B7-4080-85CE-C7514505C543}" type="presParOf" srcId="{C3D6668D-EAB4-4529-9A9C-39C21C9FBAF4}" destId="{943C1DA3-5E1D-47D2-9015-9B5A2E90BD82}" srcOrd="0" destOrd="0" presId="urn:microsoft.com/office/officeart/2005/8/layout/hierarchy1"/>
    <dgm:cxn modelId="{F5DDD97A-8983-4AA5-A734-EE34E55B4355}" type="presParOf" srcId="{943C1DA3-5E1D-47D2-9015-9B5A2E90BD82}" destId="{706C91C2-DDAC-4434-96B8-587334677EBF}" srcOrd="0" destOrd="0" presId="urn:microsoft.com/office/officeart/2005/8/layout/hierarchy1"/>
    <dgm:cxn modelId="{1DC84594-A72E-4EC7-B3FA-0772AAC07FE1}" type="presParOf" srcId="{943C1DA3-5E1D-47D2-9015-9B5A2E90BD82}" destId="{A6CDE424-4D5B-41B6-B20F-05FDCE60086F}" srcOrd="1" destOrd="0" presId="urn:microsoft.com/office/officeart/2005/8/layout/hierarchy1"/>
    <dgm:cxn modelId="{71BE01F6-9A7A-4724-A0A2-66E1A8C79A1C}" type="presParOf" srcId="{C3D6668D-EAB4-4529-9A9C-39C21C9FBAF4}" destId="{A0673C95-C71D-46B4-9248-EF75836187D2}" srcOrd="1" destOrd="0" presId="urn:microsoft.com/office/officeart/2005/8/layout/hierarchy1"/>
    <dgm:cxn modelId="{8709D861-EA71-4CCC-91EA-2A12A0257270}" type="presParOf" srcId="{76831F6A-0C33-49DC-992D-C9E3F0F53239}" destId="{7E4CF4F4-9EBE-466A-8A3E-D7CA880B56E2}" srcOrd="10" destOrd="0" presId="urn:microsoft.com/office/officeart/2005/8/layout/hierarchy1"/>
    <dgm:cxn modelId="{0AB044F3-5BE2-4B83-8B3F-0A37BE19C10D}" type="presParOf" srcId="{76831F6A-0C33-49DC-992D-C9E3F0F53239}" destId="{07761558-065C-4DAC-8212-16613E839480}" srcOrd="11" destOrd="0" presId="urn:microsoft.com/office/officeart/2005/8/layout/hierarchy1"/>
    <dgm:cxn modelId="{3D0BC1E8-8A6C-4BDC-9A07-87187EB026FD}" type="presParOf" srcId="{07761558-065C-4DAC-8212-16613E839480}" destId="{5CA880C4-042C-41C3-805E-DAE86C0029E6}" srcOrd="0" destOrd="0" presId="urn:microsoft.com/office/officeart/2005/8/layout/hierarchy1"/>
    <dgm:cxn modelId="{B8540B31-9455-4ABC-810E-310414E81D10}" type="presParOf" srcId="{5CA880C4-042C-41C3-805E-DAE86C0029E6}" destId="{DFF6F96A-73A6-4C77-89DD-5F1698C09C67}" srcOrd="0" destOrd="0" presId="urn:microsoft.com/office/officeart/2005/8/layout/hierarchy1"/>
    <dgm:cxn modelId="{56B56AC1-8B19-4579-A815-FC3F902F18B6}" type="presParOf" srcId="{5CA880C4-042C-41C3-805E-DAE86C0029E6}" destId="{ED4CAC35-E941-44C3-8A9C-70538EC79BA7}" srcOrd="1" destOrd="0" presId="urn:microsoft.com/office/officeart/2005/8/layout/hierarchy1"/>
    <dgm:cxn modelId="{BFAAABCF-E6E0-415E-893E-C0CEDF72B0B0}" type="presParOf" srcId="{07761558-065C-4DAC-8212-16613E839480}" destId="{C4989CD2-D5F4-4C7F-8365-AA2FF1C669F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5F209D-E070-4763-95D1-F18746F1E207}">
      <dsp:nvSpPr>
        <dsp:cNvPr id="0" name=""/>
        <dsp:cNvSpPr/>
      </dsp:nvSpPr>
      <dsp:spPr>
        <a:xfrm>
          <a:off x="9524515" y="5263052"/>
          <a:ext cx="91440" cy="4783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833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B9C7BC-132D-4922-8DFD-D36A2DB73ED7}">
      <dsp:nvSpPr>
        <dsp:cNvPr id="0" name=""/>
        <dsp:cNvSpPr/>
      </dsp:nvSpPr>
      <dsp:spPr>
        <a:xfrm>
          <a:off x="5171526" y="3671026"/>
          <a:ext cx="4398709" cy="9213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3562"/>
              </a:lnTo>
              <a:lnTo>
                <a:pt x="4398709" y="823562"/>
              </a:lnTo>
              <a:lnTo>
                <a:pt x="4398709" y="92139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577B5F-DC8C-4D6B-96A8-EB31BA6675CE}">
      <dsp:nvSpPr>
        <dsp:cNvPr id="0" name=""/>
        <dsp:cNvSpPr/>
      </dsp:nvSpPr>
      <dsp:spPr>
        <a:xfrm>
          <a:off x="8233720" y="5263052"/>
          <a:ext cx="91440" cy="4783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833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871D15-80BA-4DBA-9A13-C5B93EFC2B3A}">
      <dsp:nvSpPr>
        <dsp:cNvPr id="0" name=""/>
        <dsp:cNvSpPr/>
      </dsp:nvSpPr>
      <dsp:spPr>
        <a:xfrm>
          <a:off x="5171526" y="3671026"/>
          <a:ext cx="3107914" cy="9213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3562"/>
              </a:lnTo>
              <a:lnTo>
                <a:pt x="3107914" y="823562"/>
              </a:lnTo>
              <a:lnTo>
                <a:pt x="3107914" y="92139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1B556C-847B-4D21-B90A-7AD0C07554EC}">
      <dsp:nvSpPr>
        <dsp:cNvPr id="0" name=""/>
        <dsp:cNvSpPr/>
      </dsp:nvSpPr>
      <dsp:spPr>
        <a:xfrm>
          <a:off x="6942924" y="6412014"/>
          <a:ext cx="91440" cy="30715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715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D98CFE-1856-46D0-80CB-234C582BD467}">
      <dsp:nvSpPr>
        <dsp:cNvPr id="0" name=""/>
        <dsp:cNvSpPr/>
      </dsp:nvSpPr>
      <dsp:spPr>
        <a:xfrm>
          <a:off x="6942924" y="5263052"/>
          <a:ext cx="91440" cy="4783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833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6E19E-DA6B-4054-9EF7-588667D80C37}">
      <dsp:nvSpPr>
        <dsp:cNvPr id="0" name=""/>
        <dsp:cNvSpPr/>
      </dsp:nvSpPr>
      <dsp:spPr>
        <a:xfrm>
          <a:off x="5171526" y="3671026"/>
          <a:ext cx="1817118" cy="9213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3562"/>
              </a:lnTo>
              <a:lnTo>
                <a:pt x="1817118" y="823562"/>
              </a:lnTo>
              <a:lnTo>
                <a:pt x="1817118" y="92139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79679D-6077-4E75-826A-6036A940B204}">
      <dsp:nvSpPr>
        <dsp:cNvPr id="0" name=""/>
        <dsp:cNvSpPr/>
      </dsp:nvSpPr>
      <dsp:spPr>
        <a:xfrm>
          <a:off x="5652128" y="5263052"/>
          <a:ext cx="91440" cy="4783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833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91CFC6-2EAD-4173-8CB2-917766AFF58C}">
      <dsp:nvSpPr>
        <dsp:cNvPr id="0" name=""/>
        <dsp:cNvSpPr/>
      </dsp:nvSpPr>
      <dsp:spPr>
        <a:xfrm>
          <a:off x="5171526" y="3671026"/>
          <a:ext cx="526322" cy="9213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3562"/>
              </a:lnTo>
              <a:lnTo>
                <a:pt x="526322" y="823562"/>
              </a:lnTo>
              <a:lnTo>
                <a:pt x="526322" y="92139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73DF2F-D3F7-4B99-BA3A-6B21AC01EDC2}">
      <dsp:nvSpPr>
        <dsp:cNvPr id="0" name=""/>
        <dsp:cNvSpPr/>
      </dsp:nvSpPr>
      <dsp:spPr>
        <a:xfrm>
          <a:off x="4361331" y="5263052"/>
          <a:ext cx="91440" cy="4783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833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66817A-C86F-4B7F-8487-D86BB77ED2F0}">
      <dsp:nvSpPr>
        <dsp:cNvPr id="0" name=""/>
        <dsp:cNvSpPr/>
      </dsp:nvSpPr>
      <dsp:spPr>
        <a:xfrm>
          <a:off x="4407051" y="3671026"/>
          <a:ext cx="764474" cy="921398"/>
        </a:xfrm>
        <a:custGeom>
          <a:avLst/>
          <a:gdLst/>
          <a:ahLst/>
          <a:cxnLst/>
          <a:rect l="0" t="0" r="0" b="0"/>
          <a:pathLst>
            <a:path>
              <a:moveTo>
                <a:pt x="764474" y="0"/>
              </a:moveTo>
              <a:lnTo>
                <a:pt x="764474" y="823562"/>
              </a:lnTo>
              <a:lnTo>
                <a:pt x="0" y="823562"/>
              </a:lnTo>
              <a:lnTo>
                <a:pt x="0" y="92139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DBC1FB-878F-43AB-9392-1C83A4F347D2}">
      <dsp:nvSpPr>
        <dsp:cNvPr id="0" name=""/>
        <dsp:cNvSpPr/>
      </dsp:nvSpPr>
      <dsp:spPr>
        <a:xfrm>
          <a:off x="3116255" y="6412014"/>
          <a:ext cx="645398" cy="3071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314"/>
              </a:lnTo>
              <a:lnTo>
                <a:pt x="645398" y="209314"/>
              </a:lnTo>
              <a:lnTo>
                <a:pt x="645398" y="30715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CB8024-E280-47DA-8836-C3B5A776B16E}">
      <dsp:nvSpPr>
        <dsp:cNvPr id="0" name=""/>
        <dsp:cNvSpPr/>
      </dsp:nvSpPr>
      <dsp:spPr>
        <a:xfrm>
          <a:off x="2470857" y="6412014"/>
          <a:ext cx="645398" cy="307150"/>
        </a:xfrm>
        <a:custGeom>
          <a:avLst/>
          <a:gdLst/>
          <a:ahLst/>
          <a:cxnLst/>
          <a:rect l="0" t="0" r="0" b="0"/>
          <a:pathLst>
            <a:path>
              <a:moveTo>
                <a:pt x="645398" y="0"/>
              </a:moveTo>
              <a:lnTo>
                <a:pt x="645398" y="209314"/>
              </a:lnTo>
              <a:lnTo>
                <a:pt x="0" y="209314"/>
              </a:lnTo>
              <a:lnTo>
                <a:pt x="0" y="30715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B57E66-AD3F-49B2-A10A-B931F6BA4845}">
      <dsp:nvSpPr>
        <dsp:cNvPr id="0" name=""/>
        <dsp:cNvSpPr/>
      </dsp:nvSpPr>
      <dsp:spPr>
        <a:xfrm>
          <a:off x="3070535" y="5263052"/>
          <a:ext cx="91440" cy="4783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833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0ED2D2-01B5-4DA6-B1EC-465E6F175552}">
      <dsp:nvSpPr>
        <dsp:cNvPr id="0" name=""/>
        <dsp:cNvSpPr/>
      </dsp:nvSpPr>
      <dsp:spPr>
        <a:xfrm>
          <a:off x="3116255" y="3671026"/>
          <a:ext cx="2055270" cy="921398"/>
        </a:xfrm>
        <a:custGeom>
          <a:avLst/>
          <a:gdLst/>
          <a:ahLst/>
          <a:cxnLst/>
          <a:rect l="0" t="0" r="0" b="0"/>
          <a:pathLst>
            <a:path>
              <a:moveTo>
                <a:pt x="2055270" y="0"/>
              </a:moveTo>
              <a:lnTo>
                <a:pt x="2055270" y="823562"/>
              </a:lnTo>
              <a:lnTo>
                <a:pt x="0" y="823562"/>
              </a:lnTo>
              <a:lnTo>
                <a:pt x="0" y="92139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4B6ADA-1B3A-4F28-92F6-22BB1B0D9403}">
      <dsp:nvSpPr>
        <dsp:cNvPr id="0" name=""/>
        <dsp:cNvSpPr/>
      </dsp:nvSpPr>
      <dsp:spPr>
        <a:xfrm>
          <a:off x="1779739" y="5263052"/>
          <a:ext cx="91440" cy="4783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833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DC7F7C-EE99-4985-AD18-3E4706C16DDD}">
      <dsp:nvSpPr>
        <dsp:cNvPr id="0" name=""/>
        <dsp:cNvSpPr/>
      </dsp:nvSpPr>
      <dsp:spPr>
        <a:xfrm>
          <a:off x="1825459" y="3671026"/>
          <a:ext cx="3346066" cy="921398"/>
        </a:xfrm>
        <a:custGeom>
          <a:avLst/>
          <a:gdLst/>
          <a:ahLst/>
          <a:cxnLst/>
          <a:rect l="0" t="0" r="0" b="0"/>
          <a:pathLst>
            <a:path>
              <a:moveTo>
                <a:pt x="3346066" y="0"/>
              </a:moveTo>
              <a:lnTo>
                <a:pt x="3346066" y="823562"/>
              </a:lnTo>
              <a:lnTo>
                <a:pt x="0" y="823562"/>
              </a:lnTo>
              <a:lnTo>
                <a:pt x="0" y="92139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3F37A0-FC77-4491-944F-97ADF46822C8}">
      <dsp:nvSpPr>
        <dsp:cNvPr id="0" name=""/>
        <dsp:cNvSpPr/>
      </dsp:nvSpPr>
      <dsp:spPr>
        <a:xfrm>
          <a:off x="488943" y="5263052"/>
          <a:ext cx="91440" cy="4783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833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B0A22A-96A6-44CF-B362-4A0E093F0EEE}">
      <dsp:nvSpPr>
        <dsp:cNvPr id="0" name=""/>
        <dsp:cNvSpPr/>
      </dsp:nvSpPr>
      <dsp:spPr>
        <a:xfrm>
          <a:off x="534663" y="3671026"/>
          <a:ext cx="4636862" cy="921398"/>
        </a:xfrm>
        <a:custGeom>
          <a:avLst/>
          <a:gdLst/>
          <a:ahLst/>
          <a:cxnLst/>
          <a:rect l="0" t="0" r="0" b="0"/>
          <a:pathLst>
            <a:path>
              <a:moveTo>
                <a:pt x="4636862" y="0"/>
              </a:moveTo>
              <a:lnTo>
                <a:pt x="4636862" y="823562"/>
              </a:lnTo>
              <a:lnTo>
                <a:pt x="0" y="823562"/>
              </a:lnTo>
              <a:lnTo>
                <a:pt x="0" y="92139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537EA9-BBC7-46B4-AFC7-E6F50519B01F}">
      <dsp:nvSpPr>
        <dsp:cNvPr id="0" name=""/>
        <dsp:cNvSpPr/>
      </dsp:nvSpPr>
      <dsp:spPr>
        <a:xfrm>
          <a:off x="5125806" y="2535952"/>
          <a:ext cx="91440" cy="4644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44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395D1D-E0C8-4390-AA4F-B52C7A1D04CC}">
      <dsp:nvSpPr>
        <dsp:cNvPr id="0" name=""/>
        <dsp:cNvSpPr/>
      </dsp:nvSpPr>
      <dsp:spPr>
        <a:xfrm>
          <a:off x="5171526" y="601390"/>
          <a:ext cx="1968549" cy="1263934"/>
        </a:xfrm>
        <a:custGeom>
          <a:avLst/>
          <a:gdLst/>
          <a:ahLst/>
          <a:cxnLst/>
          <a:rect l="0" t="0" r="0" b="0"/>
          <a:pathLst>
            <a:path>
              <a:moveTo>
                <a:pt x="1968549" y="0"/>
              </a:moveTo>
              <a:lnTo>
                <a:pt x="1968549" y="1166098"/>
              </a:lnTo>
              <a:lnTo>
                <a:pt x="0" y="1166098"/>
              </a:lnTo>
              <a:lnTo>
                <a:pt x="0" y="12639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2B152B-C114-4F0C-8A94-9A62FDFF95B4}">
      <dsp:nvSpPr>
        <dsp:cNvPr id="0" name=""/>
        <dsp:cNvSpPr/>
      </dsp:nvSpPr>
      <dsp:spPr>
        <a:xfrm>
          <a:off x="6612022" y="-69236"/>
          <a:ext cx="1056106" cy="670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073BF5E-51F6-488E-AED0-FAF5B6A6CAEE}">
      <dsp:nvSpPr>
        <dsp:cNvPr id="0" name=""/>
        <dsp:cNvSpPr/>
      </dsp:nvSpPr>
      <dsp:spPr>
        <a:xfrm>
          <a:off x="6729368" y="42240"/>
          <a:ext cx="1056106" cy="6706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b="1" kern="1200" dirty="0" smtClean="0"/>
            <a:t>SÍNDROME POLINEUROPÁTICO</a:t>
          </a:r>
        </a:p>
      </dsp:txBody>
      <dsp:txXfrm>
        <a:off x="6749010" y="61882"/>
        <a:ext cx="1016822" cy="631343"/>
      </dsp:txXfrm>
    </dsp:sp>
    <dsp:sp modelId="{77D25C88-51D2-4976-9D24-FC84E57799DA}">
      <dsp:nvSpPr>
        <dsp:cNvPr id="0" name=""/>
        <dsp:cNvSpPr/>
      </dsp:nvSpPr>
      <dsp:spPr>
        <a:xfrm>
          <a:off x="4643473" y="1865325"/>
          <a:ext cx="1056106" cy="670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0BF2568-1928-4AA2-9399-590E17B2D46F}">
      <dsp:nvSpPr>
        <dsp:cNvPr id="0" name=""/>
        <dsp:cNvSpPr/>
      </dsp:nvSpPr>
      <dsp:spPr>
        <a:xfrm>
          <a:off x="4760818" y="1976803"/>
          <a:ext cx="1056106" cy="6706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b="1" kern="1200" dirty="0" smtClean="0"/>
            <a:t>Analítica básica</a:t>
          </a:r>
          <a:endParaRPr lang="es-ES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b="1" kern="1200" dirty="0" smtClean="0"/>
            <a:t>EMG-ENG</a:t>
          </a:r>
          <a:endParaRPr lang="es-ES" sz="1100" b="1" kern="1200" dirty="0"/>
        </a:p>
      </dsp:txBody>
      <dsp:txXfrm>
        <a:off x="4780460" y="1996445"/>
        <a:ext cx="1016822" cy="631343"/>
      </dsp:txXfrm>
    </dsp:sp>
    <dsp:sp modelId="{E7E828A1-E71E-4BCA-8873-D08457EBC225}">
      <dsp:nvSpPr>
        <dsp:cNvPr id="0" name=""/>
        <dsp:cNvSpPr/>
      </dsp:nvSpPr>
      <dsp:spPr>
        <a:xfrm>
          <a:off x="4643473" y="3000399"/>
          <a:ext cx="1056106" cy="670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6C6D646-E521-421A-81C0-753C90F6ACF1}">
      <dsp:nvSpPr>
        <dsp:cNvPr id="0" name=""/>
        <dsp:cNvSpPr/>
      </dsp:nvSpPr>
      <dsp:spPr>
        <a:xfrm>
          <a:off x="4760818" y="3111876"/>
          <a:ext cx="1056106" cy="6706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b="1" kern="1200" dirty="0" smtClean="0"/>
            <a:t>Establecer categoría diagnóstica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800" b="1" kern="1200" dirty="0"/>
        </a:p>
      </dsp:txBody>
      <dsp:txXfrm>
        <a:off x="4780460" y="3131518"/>
        <a:ext cx="1016822" cy="631343"/>
      </dsp:txXfrm>
    </dsp:sp>
    <dsp:sp modelId="{F0CC91D6-C5CC-4185-9542-73E0E8112B4B}">
      <dsp:nvSpPr>
        <dsp:cNvPr id="0" name=""/>
        <dsp:cNvSpPr/>
      </dsp:nvSpPr>
      <dsp:spPr>
        <a:xfrm>
          <a:off x="6610" y="4592424"/>
          <a:ext cx="1056106" cy="670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534F8E-9C94-43CA-AB08-BD0AEC7BF13C}">
      <dsp:nvSpPr>
        <dsp:cNvPr id="0" name=""/>
        <dsp:cNvSpPr/>
      </dsp:nvSpPr>
      <dsp:spPr>
        <a:xfrm>
          <a:off x="123955" y="4703902"/>
          <a:ext cx="1056106" cy="6706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PNP sensitivomotora simétrica distal</a:t>
          </a:r>
          <a:endParaRPr lang="es-ES" sz="800" kern="1200" dirty="0"/>
        </a:p>
      </dsp:txBody>
      <dsp:txXfrm>
        <a:off x="143597" y="4723544"/>
        <a:ext cx="1016822" cy="631343"/>
      </dsp:txXfrm>
    </dsp:sp>
    <dsp:sp modelId="{9A8B6886-DC33-4873-820D-0D04972F8E90}">
      <dsp:nvSpPr>
        <dsp:cNvPr id="0" name=""/>
        <dsp:cNvSpPr/>
      </dsp:nvSpPr>
      <dsp:spPr>
        <a:xfrm>
          <a:off x="6610" y="5741387"/>
          <a:ext cx="1056106" cy="670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8B58ABD-585C-4C23-8407-788E61AD65A9}">
      <dsp:nvSpPr>
        <dsp:cNvPr id="0" name=""/>
        <dsp:cNvSpPr/>
      </dsp:nvSpPr>
      <dsp:spPr>
        <a:xfrm>
          <a:off x="123955" y="5852865"/>
          <a:ext cx="1056106" cy="6706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Predominio axonal: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Tóxicas, metabólicas, fármacos</a:t>
          </a:r>
          <a:endParaRPr lang="es-ES" sz="800" kern="1200" dirty="0"/>
        </a:p>
      </dsp:txBody>
      <dsp:txXfrm>
        <a:off x="143597" y="5872507"/>
        <a:ext cx="1016822" cy="631343"/>
      </dsp:txXfrm>
    </dsp:sp>
    <dsp:sp modelId="{0F371189-E23D-482E-B6A7-23A37C6C2A8A}">
      <dsp:nvSpPr>
        <dsp:cNvPr id="0" name=""/>
        <dsp:cNvSpPr/>
      </dsp:nvSpPr>
      <dsp:spPr>
        <a:xfrm>
          <a:off x="1297406" y="4592424"/>
          <a:ext cx="1056106" cy="670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5F42778-11FB-4021-AEA9-C9E2E6B75355}">
      <dsp:nvSpPr>
        <dsp:cNvPr id="0" name=""/>
        <dsp:cNvSpPr/>
      </dsp:nvSpPr>
      <dsp:spPr>
        <a:xfrm>
          <a:off x="1414751" y="4703902"/>
          <a:ext cx="1056106" cy="6706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PNP sensitivomotora simétrica distal y proximal</a:t>
          </a:r>
          <a:endParaRPr lang="es-ES" sz="800" kern="1200" dirty="0"/>
        </a:p>
      </dsp:txBody>
      <dsp:txXfrm>
        <a:off x="1434393" y="4723544"/>
        <a:ext cx="1016822" cy="631343"/>
      </dsp:txXfrm>
    </dsp:sp>
    <dsp:sp modelId="{78F305D0-F69E-4B09-880C-CC6B0506EFDD}">
      <dsp:nvSpPr>
        <dsp:cNvPr id="0" name=""/>
        <dsp:cNvSpPr/>
      </dsp:nvSpPr>
      <dsp:spPr>
        <a:xfrm>
          <a:off x="1297406" y="5741387"/>
          <a:ext cx="1056106" cy="670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449DE0B-DB85-48BD-B1D6-69AB51F127B1}">
      <dsp:nvSpPr>
        <dsp:cNvPr id="0" name=""/>
        <dsp:cNvSpPr/>
      </dsp:nvSpPr>
      <dsp:spPr>
        <a:xfrm>
          <a:off x="1414751" y="5852865"/>
          <a:ext cx="1056106" cy="6706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Agudo: sugestivo SGB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Crónico: sugestivo CIDP</a:t>
          </a:r>
          <a:endParaRPr lang="es-ES" sz="800" kern="1200" dirty="0"/>
        </a:p>
      </dsp:txBody>
      <dsp:txXfrm>
        <a:off x="1434393" y="5872507"/>
        <a:ext cx="1016822" cy="631343"/>
      </dsp:txXfrm>
    </dsp:sp>
    <dsp:sp modelId="{74CFF818-92EB-4FE4-8284-174489661A48}">
      <dsp:nvSpPr>
        <dsp:cNvPr id="0" name=""/>
        <dsp:cNvSpPr/>
      </dsp:nvSpPr>
      <dsp:spPr>
        <a:xfrm>
          <a:off x="2588202" y="4592424"/>
          <a:ext cx="1056106" cy="670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10B261C-0F8D-4B71-A737-77442FEEC312}">
      <dsp:nvSpPr>
        <dsp:cNvPr id="0" name=""/>
        <dsp:cNvSpPr/>
      </dsp:nvSpPr>
      <dsp:spPr>
        <a:xfrm>
          <a:off x="2705547" y="4703902"/>
          <a:ext cx="1056106" cy="6706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PNP sensitivomotora asimétrica distal</a:t>
          </a:r>
          <a:endParaRPr lang="es-ES" sz="800" kern="1200" dirty="0"/>
        </a:p>
      </dsp:txBody>
      <dsp:txXfrm>
        <a:off x="2725189" y="4723544"/>
        <a:ext cx="1016822" cy="631343"/>
      </dsp:txXfrm>
    </dsp:sp>
    <dsp:sp modelId="{FD0E1A40-2C1B-493D-B80C-B29577C85673}">
      <dsp:nvSpPr>
        <dsp:cNvPr id="0" name=""/>
        <dsp:cNvSpPr/>
      </dsp:nvSpPr>
      <dsp:spPr>
        <a:xfrm>
          <a:off x="2588202" y="5741387"/>
          <a:ext cx="1056106" cy="670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8A30FBE-DDA0-44FE-9496-27B4521E7BAD}">
      <dsp:nvSpPr>
        <dsp:cNvPr id="0" name=""/>
        <dsp:cNvSpPr/>
      </dsp:nvSpPr>
      <dsp:spPr>
        <a:xfrm>
          <a:off x="2705547" y="5852865"/>
          <a:ext cx="1056106" cy="6706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Patrón mononeuritis múltiple</a:t>
          </a:r>
        </a:p>
      </dsp:txBody>
      <dsp:txXfrm>
        <a:off x="2725189" y="5872507"/>
        <a:ext cx="1016822" cy="631343"/>
      </dsp:txXfrm>
    </dsp:sp>
    <dsp:sp modelId="{6E9D9085-0FC0-464A-ABF2-55ADAED67ADF}">
      <dsp:nvSpPr>
        <dsp:cNvPr id="0" name=""/>
        <dsp:cNvSpPr/>
      </dsp:nvSpPr>
      <dsp:spPr>
        <a:xfrm>
          <a:off x="1942804" y="6719165"/>
          <a:ext cx="1056106" cy="670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41899A4-638C-4E1F-8B8A-B3F7773D6124}">
      <dsp:nvSpPr>
        <dsp:cNvPr id="0" name=""/>
        <dsp:cNvSpPr/>
      </dsp:nvSpPr>
      <dsp:spPr>
        <a:xfrm>
          <a:off x="2060149" y="6830643"/>
          <a:ext cx="1056106" cy="6706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Axonal: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Diabetes, vasculitis, sarcoidosis, hepatitis C</a:t>
          </a:r>
        </a:p>
      </dsp:txBody>
      <dsp:txXfrm>
        <a:off x="2079791" y="6850285"/>
        <a:ext cx="1016822" cy="631343"/>
      </dsp:txXfrm>
    </dsp:sp>
    <dsp:sp modelId="{DCFB349F-1777-4944-830D-FF34F195D869}">
      <dsp:nvSpPr>
        <dsp:cNvPr id="0" name=""/>
        <dsp:cNvSpPr/>
      </dsp:nvSpPr>
      <dsp:spPr>
        <a:xfrm>
          <a:off x="3233600" y="6719165"/>
          <a:ext cx="1056106" cy="670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B62684C-023E-4F72-B4AE-C92BCAFE7E52}">
      <dsp:nvSpPr>
        <dsp:cNvPr id="0" name=""/>
        <dsp:cNvSpPr/>
      </dsp:nvSpPr>
      <dsp:spPr>
        <a:xfrm>
          <a:off x="3350945" y="6830643"/>
          <a:ext cx="1056106" cy="6706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Desmielinizante: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Lewis-Sumner, tomacular</a:t>
          </a:r>
          <a:endParaRPr lang="es-ES" sz="900" kern="1200" dirty="0"/>
        </a:p>
      </dsp:txBody>
      <dsp:txXfrm>
        <a:off x="3370587" y="6850285"/>
        <a:ext cx="1016822" cy="631343"/>
      </dsp:txXfrm>
    </dsp:sp>
    <dsp:sp modelId="{A4A01026-08E3-41C9-831C-C9599349B929}">
      <dsp:nvSpPr>
        <dsp:cNvPr id="0" name=""/>
        <dsp:cNvSpPr/>
      </dsp:nvSpPr>
      <dsp:spPr>
        <a:xfrm>
          <a:off x="3878998" y="4592424"/>
          <a:ext cx="1056106" cy="670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CEC0EE8-53D9-4223-8E8E-E3313354883D}">
      <dsp:nvSpPr>
        <dsp:cNvPr id="0" name=""/>
        <dsp:cNvSpPr/>
      </dsp:nvSpPr>
      <dsp:spPr>
        <a:xfrm>
          <a:off x="3996344" y="4703902"/>
          <a:ext cx="1056106" cy="6706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NEUROPATÍA sensitivomotora asimétrica distal y proximal</a:t>
          </a:r>
          <a:endParaRPr lang="es-ES" sz="800" kern="1200" dirty="0"/>
        </a:p>
      </dsp:txBody>
      <dsp:txXfrm>
        <a:off x="4015986" y="4723544"/>
        <a:ext cx="1016822" cy="631343"/>
      </dsp:txXfrm>
    </dsp:sp>
    <dsp:sp modelId="{50549DFA-2213-4400-8C20-790C2C4052F8}">
      <dsp:nvSpPr>
        <dsp:cNvPr id="0" name=""/>
        <dsp:cNvSpPr/>
      </dsp:nvSpPr>
      <dsp:spPr>
        <a:xfrm>
          <a:off x="3878998" y="5741387"/>
          <a:ext cx="1056106" cy="670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7DD6683-3576-452D-820B-1EDF8DFAF3F4}">
      <dsp:nvSpPr>
        <dsp:cNvPr id="0" name=""/>
        <dsp:cNvSpPr/>
      </dsp:nvSpPr>
      <dsp:spPr>
        <a:xfrm>
          <a:off x="3996344" y="5852865"/>
          <a:ext cx="1056106" cy="6706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Polirradiculopatía,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Plexopatía,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Mononeuropatía</a:t>
          </a:r>
          <a:endParaRPr lang="es-ES" sz="800" kern="1200" dirty="0"/>
        </a:p>
      </dsp:txBody>
      <dsp:txXfrm>
        <a:off x="4015986" y="5872507"/>
        <a:ext cx="1016822" cy="631343"/>
      </dsp:txXfrm>
    </dsp:sp>
    <dsp:sp modelId="{44CF3D8C-F622-4E64-91B4-3FC3336E3675}">
      <dsp:nvSpPr>
        <dsp:cNvPr id="0" name=""/>
        <dsp:cNvSpPr/>
      </dsp:nvSpPr>
      <dsp:spPr>
        <a:xfrm>
          <a:off x="5169795" y="4592424"/>
          <a:ext cx="1056106" cy="670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E6DD231-F41C-46C2-A866-4B09A9257734}">
      <dsp:nvSpPr>
        <dsp:cNvPr id="0" name=""/>
        <dsp:cNvSpPr/>
      </dsp:nvSpPr>
      <dsp:spPr>
        <a:xfrm>
          <a:off x="5287140" y="4703902"/>
          <a:ext cx="1056106" cy="6706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PNP motora asimétrica distal</a:t>
          </a:r>
          <a:endParaRPr lang="es-ES" sz="800" kern="1200" dirty="0"/>
        </a:p>
      </dsp:txBody>
      <dsp:txXfrm>
        <a:off x="5306782" y="4723544"/>
        <a:ext cx="1016822" cy="631343"/>
      </dsp:txXfrm>
    </dsp:sp>
    <dsp:sp modelId="{C61BC88D-E76C-4044-9808-16B7ED50B33C}">
      <dsp:nvSpPr>
        <dsp:cNvPr id="0" name=""/>
        <dsp:cNvSpPr/>
      </dsp:nvSpPr>
      <dsp:spPr>
        <a:xfrm>
          <a:off x="5169795" y="5741387"/>
          <a:ext cx="1056106" cy="670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D3D3D3A-CA74-4857-81BB-CFD1D1E6F527}">
      <dsp:nvSpPr>
        <dsp:cNvPr id="0" name=""/>
        <dsp:cNvSpPr/>
      </dsp:nvSpPr>
      <dsp:spPr>
        <a:xfrm>
          <a:off x="5287140" y="5852865"/>
          <a:ext cx="1056106" cy="6706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Enfermedad de motoneurona, neuropatía motora multifocal</a:t>
          </a:r>
          <a:endParaRPr lang="es-ES" sz="800" kern="1200" dirty="0"/>
        </a:p>
      </dsp:txBody>
      <dsp:txXfrm>
        <a:off x="5306782" y="5872507"/>
        <a:ext cx="1016822" cy="631343"/>
      </dsp:txXfrm>
    </dsp:sp>
    <dsp:sp modelId="{672EED1D-1BF3-4939-89D7-03DB29494F54}">
      <dsp:nvSpPr>
        <dsp:cNvPr id="0" name=""/>
        <dsp:cNvSpPr/>
      </dsp:nvSpPr>
      <dsp:spPr>
        <a:xfrm>
          <a:off x="6460591" y="4592424"/>
          <a:ext cx="1056106" cy="670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96AD7C-9018-46AA-9BC0-453DE862BAA6}">
      <dsp:nvSpPr>
        <dsp:cNvPr id="0" name=""/>
        <dsp:cNvSpPr/>
      </dsp:nvSpPr>
      <dsp:spPr>
        <a:xfrm>
          <a:off x="6577936" y="4703902"/>
          <a:ext cx="1056106" cy="6706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PNP sensitiva simétrica distal*</a:t>
          </a:r>
          <a:endParaRPr lang="es-ES" sz="800" kern="1200" dirty="0"/>
        </a:p>
      </dsp:txBody>
      <dsp:txXfrm>
        <a:off x="6597578" y="4723544"/>
        <a:ext cx="1016822" cy="631343"/>
      </dsp:txXfrm>
    </dsp:sp>
    <dsp:sp modelId="{656A8482-5A13-415A-A7FD-BEFF29DF47C2}">
      <dsp:nvSpPr>
        <dsp:cNvPr id="0" name=""/>
        <dsp:cNvSpPr/>
      </dsp:nvSpPr>
      <dsp:spPr>
        <a:xfrm>
          <a:off x="6460591" y="5741387"/>
          <a:ext cx="1056106" cy="670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9180378-D62B-4968-A579-BB267E86140A}">
      <dsp:nvSpPr>
        <dsp:cNvPr id="0" name=""/>
        <dsp:cNvSpPr/>
      </dsp:nvSpPr>
      <dsp:spPr>
        <a:xfrm>
          <a:off x="6577936" y="5852865"/>
          <a:ext cx="1056106" cy="6706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 dirty="0" smtClean="0"/>
            <a:t>Diabetes, ↓B12, asociada a MGUS, insuficiencia renal, alcohol, ↓B1, hipotiroidismo</a:t>
          </a:r>
          <a:endParaRPr lang="es-ES" sz="700" kern="1200" dirty="0"/>
        </a:p>
      </dsp:txBody>
      <dsp:txXfrm>
        <a:off x="6597578" y="5872507"/>
        <a:ext cx="1016822" cy="631343"/>
      </dsp:txXfrm>
    </dsp:sp>
    <dsp:sp modelId="{6C71EBA3-80A9-48A6-93FC-0172F9E8BF89}">
      <dsp:nvSpPr>
        <dsp:cNvPr id="0" name=""/>
        <dsp:cNvSpPr/>
      </dsp:nvSpPr>
      <dsp:spPr>
        <a:xfrm>
          <a:off x="6460591" y="6719165"/>
          <a:ext cx="1056106" cy="670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516B14E-E36E-456A-89DC-4B4471BE4069}">
      <dsp:nvSpPr>
        <dsp:cNvPr id="0" name=""/>
        <dsp:cNvSpPr/>
      </dsp:nvSpPr>
      <dsp:spPr>
        <a:xfrm>
          <a:off x="6577936" y="6830643"/>
          <a:ext cx="1056106" cy="6706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Si asocia déficit motoneurona superior → ↓ B12 o ↓ cobre</a:t>
          </a:r>
          <a:endParaRPr lang="es-ES" sz="900" kern="1200" dirty="0"/>
        </a:p>
      </dsp:txBody>
      <dsp:txXfrm>
        <a:off x="6597578" y="6850285"/>
        <a:ext cx="1016822" cy="631343"/>
      </dsp:txXfrm>
    </dsp:sp>
    <dsp:sp modelId="{85F369FB-2E67-42C7-BD17-7CF0A688159A}">
      <dsp:nvSpPr>
        <dsp:cNvPr id="0" name=""/>
        <dsp:cNvSpPr/>
      </dsp:nvSpPr>
      <dsp:spPr>
        <a:xfrm>
          <a:off x="7751387" y="4592424"/>
          <a:ext cx="1056106" cy="670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B7E0904-A08B-41F6-8412-4D15EE71FFC1}">
      <dsp:nvSpPr>
        <dsp:cNvPr id="0" name=""/>
        <dsp:cNvSpPr/>
      </dsp:nvSpPr>
      <dsp:spPr>
        <a:xfrm>
          <a:off x="7868732" y="4703902"/>
          <a:ext cx="1056106" cy="6706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PNP sensitiva asimétrica*</a:t>
          </a:r>
          <a:endParaRPr lang="es-ES" sz="800" kern="1200" dirty="0"/>
        </a:p>
      </dsp:txBody>
      <dsp:txXfrm>
        <a:off x="7888374" y="4723544"/>
        <a:ext cx="1016822" cy="631343"/>
      </dsp:txXfrm>
    </dsp:sp>
    <dsp:sp modelId="{73A08F1A-AC22-4DB6-BA61-83C7BE67A27B}">
      <dsp:nvSpPr>
        <dsp:cNvPr id="0" name=""/>
        <dsp:cNvSpPr/>
      </dsp:nvSpPr>
      <dsp:spPr>
        <a:xfrm>
          <a:off x="7751387" y="5741387"/>
          <a:ext cx="1056106" cy="670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F4030CF-8922-490D-A1D6-B293B171F2DB}">
      <dsp:nvSpPr>
        <dsp:cNvPr id="0" name=""/>
        <dsp:cNvSpPr/>
      </dsp:nvSpPr>
      <dsp:spPr>
        <a:xfrm>
          <a:off x="7868732" y="5852865"/>
          <a:ext cx="1056106" cy="6706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 dirty="0" smtClean="0"/>
            <a:t>Ganglionopatía: 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 dirty="0" smtClean="0"/>
            <a:t>Paraneoplásica, Sjögren, toxicidad por B6, quimioterapia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00" kern="1200" dirty="0" smtClean="0"/>
            <a:t> </a:t>
          </a:r>
          <a:endParaRPr lang="es-ES" sz="600" kern="1200" dirty="0"/>
        </a:p>
      </dsp:txBody>
      <dsp:txXfrm>
        <a:off x="7888374" y="5872507"/>
        <a:ext cx="1016822" cy="631343"/>
      </dsp:txXfrm>
    </dsp:sp>
    <dsp:sp modelId="{E5063D7F-A7D6-45F0-8E88-E35F59BAB4A9}">
      <dsp:nvSpPr>
        <dsp:cNvPr id="0" name=""/>
        <dsp:cNvSpPr/>
      </dsp:nvSpPr>
      <dsp:spPr>
        <a:xfrm>
          <a:off x="9042182" y="4592424"/>
          <a:ext cx="1056106" cy="670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B29CE19-529C-40CE-94D7-1FCD3E1DC7E4}">
      <dsp:nvSpPr>
        <dsp:cNvPr id="0" name=""/>
        <dsp:cNvSpPr/>
      </dsp:nvSpPr>
      <dsp:spPr>
        <a:xfrm>
          <a:off x="9159527" y="4703902"/>
          <a:ext cx="1056106" cy="6706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PNP autonómica*</a:t>
          </a:r>
          <a:endParaRPr lang="es-ES" sz="800" kern="1200" dirty="0"/>
        </a:p>
      </dsp:txBody>
      <dsp:txXfrm>
        <a:off x="9179169" y="4723544"/>
        <a:ext cx="1016822" cy="631343"/>
      </dsp:txXfrm>
    </dsp:sp>
    <dsp:sp modelId="{FDA6EBB5-ED54-4FFF-954E-FC3FA2D7C639}">
      <dsp:nvSpPr>
        <dsp:cNvPr id="0" name=""/>
        <dsp:cNvSpPr/>
      </dsp:nvSpPr>
      <dsp:spPr>
        <a:xfrm>
          <a:off x="9042182" y="5741387"/>
          <a:ext cx="1056106" cy="670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9C0654-EC85-4F38-B809-E133C17781FC}">
      <dsp:nvSpPr>
        <dsp:cNvPr id="0" name=""/>
        <dsp:cNvSpPr/>
      </dsp:nvSpPr>
      <dsp:spPr>
        <a:xfrm>
          <a:off x="9159527" y="5852865"/>
          <a:ext cx="1056106" cy="6706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Diabetes, amiloidosis, SGB, porfirias, VIH, vincristina, idiopática</a:t>
          </a:r>
          <a:endParaRPr lang="es-ES" sz="800" kern="1200" dirty="0"/>
        </a:p>
      </dsp:txBody>
      <dsp:txXfrm>
        <a:off x="9179169" y="5872507"/>
        <a:ext cx="1016822" cy="631343"/>
      </dsp:txXfrm>
    </dsp:sp>
    <dsp:sp modelId="{A922942C-3BDE-4F31-96DB-6544B43A7C6C}">
      <dsp:nvSpPr>
        <dsp:cNvPr id="0" name=""/>
        <dsp:cNvSpPr/>
      </dsp:nvSpPr>
      <dsp:spPr>
        <a:xfrm>
          <a:off x="8638946" y="6822283"/>
          <a:ext cx="1056106" cy="670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32502DD-6430-46F3-8692-F642A5F7425B}">
      <dsp:nvSpPr>
        <dsp:cNvPr id="0" name=""/>
        <dsp:cNvSpPr/>
      </dsp:nvSpPr>
      <dsp:spPr>
        <a:xfrm>
          <a:off x="8756291" y="6933761"/>
          <a:ext cx="1056106" cy="6706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*En ocasiones presentación como “PNP de fibra fina”</a:t>
          </a:r>
          <a:endParaRPr lang="es-ES" sz="900" kern="1200" dirty="0"/>
        </a:p>
      </dsp:txBody>
      <dsp:txXfrm>
        <a:off x="8775933" y="6953403"/>
        <a:ext cx="1016822" cy="63134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6E3EC5-9FB4-4E95-B29F-854810669D97}">
      <dsp:nvSpPr>
        <dsp:cNvPr id="0" name=""/>
        <dsp:cNvSpPr/>
      </dsp:nvSpPr>
      <dsp:spPr>
        <a:xfrm>
          <a:off x="8954903" y="4909913"/>
          <a:ext cx="749181" cy="4816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2495"/>
              </a:lnTo>
              <a:lnTo>
                <a:pt x="749181" y="382495"/>
              </a:lnTo>
              <a:lnTo>
                <a:pt x="749181" y="48169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E36476-CEA7-41FA-B6A1-8DDF095014FB}">
      <dsp:nvSpPr>
        <dsp:cNvPr id="0" name=""/>
        <dsp:cNvSpPr/>
      </dsp:nvSpPr>
      <dsp:spPr>
        <a:xfrm>
          <a:off x="8399798" y="4909913"/>
          <a:ext cx="555104" cy="481699"/>
        </a:xfrm>
        <a:custGeom>
          <a:avLst/>
          <a:gdLst/>
          <a:ahLst/>
          <a:cxnLst/>
          <a:rect l="0" t="0" r="0" b="0"/>
          <a:pathLst>
            <a:path>
              <a:moveTo>
                <a:pt x="555104" y="0"/>
              </a:moveTo>
              <a:lnTo>
                <a:pt x="555104" y="382495"/>
              </a:lnTo>
              <a:lnTo>
                <a:pt x="0" y="382495"/>
              </a:lnTo>
              <a:lnTo>
                <a:pt x="0" y="48169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D3D09A-1A2C-4515-90DF-6F03A8FF8FEE}">
      <dsp:nvSpPr>
        <dsp:cNvPr id="0" name=""/>
        <dsp:cNvSpPr/>
      </dsp:nvSpPr>
      <dsp:spPr>
        <a:xfrm>
          <a:off x="7045229" y="6071620"/>
          <a:ext cx="91440" cy="3114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14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820CA6-0043-4DF5-BD0C-98002E2CD5C5}">
      <dsp:nvSpPr>
        <dsp:cNvPr id="0" name=""/>
        <dsp:cNvSpPr/>
      </dsp:nvSpPr>
      <dsp:spPr>
        <a:xfrm>
          <a:off x="7090949" y="4909913"/>
          <a:ext cx="1863953" cy="481699"/>
        </a:xfrm>
        <a:custGeom>
          <a:avLst/>
          <a:gdLst/>
          <a:ahLst/>
          <a:cxnLst/>
          <a:rect l="0" t="0" r="0" b="0"/>
          <a:pathLst>
            <a:path>
              <a:moveTo>
                <a:pt x="1863953" y="0"/>
              </a:moveTo>
              <a:lnTo>
                <a:pt x="1863953" y="382495"/>
              </a:lnTo>
              <a:lnTo>
                <a:pt x="0" y="382495"/>
              </a:lnTo>
              <a:lnTo>
                <a:pt x="0" y="48169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98DADC-3DBC-461E-B068-8822D0E1F480}">
      <dsp:nvSpPr>
        <dsp:cNvPr id="0" name=""/>
        <dsp:cNvSpPr/>
      </dsp:nvSpPr>
      <dsp:spPr>
        <a:xfrm>
          <a:off x="5736380" y="6071620"/>
          <a:ext cx="91440" cy="3114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14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F7DA96-B4C1-4A99-8870-EE696DC6B07D}">
      <dsp:nvSpPr>
        <dsp:cNvPr id="0" name=""/>
        <dsp:cNvSpPr/>
      </dsp:nvSpPr>
      <dsp:spPr>
        <a:xfrm>
          <a:off x="5782100" y="4909913"/>
          <a:ext cx="3172803" cy="481699"/>
        </a:xfrm>
        <a:custGeom>
          <a:avLst/>
          <a:gdLst/>
          <a:ahLst/>
          <a:cxnLst/>
          <a:rect l="0" t="0" r="0" b="0"/>
          <a:pathLst>
            <a:path>
              <a:moveTo>
                <a:pt x="3172803" y="0"/>
              </a:moveTo>
              <a:lnTo>
                <a:pt x="3172803" y="382495"/>
              </a:lnTo>
              <a:lnTo>
                <a:pt x="0" y="382495"/>
              </a:lnTo>
              <a:lnTo>
                <a:pt x="0" y="48169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030EDB-DCBC-4D5A-B3B3-86650AE77E09}">
      <dsp:nvSpPr>
        <dsp:cNvPr id="0" name=""/>
        <dsp:cNvSpPr/>
      </dsp:nvSpPr>
      <dsp:spPr>
        <a:xfrm>
          <a:off x="4427530" y="6071620"/>
          <a:ext cx="91440" cy="3114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14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EC3E5D-4904-410B-87EC-756AE62047D2}">
      <dsp:nvSpPr>
        <dsp:cNvPr id="0" name=""/>
        <dsp:cNvSpPr/>
      </dsp:nvSpPr>
      <dsp:spPr>
        <a:xfrm>
          <a:off x="4473250" y="4909913"/>
          <a:ext cx="4481652" cy="481699"/>
        </a:xfrm>
        <a:custGeom>
          <a:avLst/>
          <a:gdLst/>
          <a:ahLst/>
          <a:cxnLst/>
          <a:rect l="0" t="0" r="0" b="0"/>
          <a:pathLst>
            <a:path>
              <a:moveTo>
                <a:pt x="4481652" y="0"/>
              </a:moveTo>
              <a:lnTo>
                <a:pt x="4481652" y="382495"/>
              </a:lnTo>
              <a:lnTo>
                <a:pt x="0" y="382495"/>
              </a:lnTo>
              <a:lnTo>
                <a:pt x="0" y="48169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2620CF-75FE-4899-88D9-CCA89F2C94C6}">
      <dsp:nvSpPr>
        <dsp:cNvPr id="0" name=""/>
        <dsp:cNvSpPr/>
      </dsp:nvSpPr>
      <dsp:spPr>
        <a:xfrm>
          <a:off x="3118681" y="6071620"/>
          <a:ext cx="91440" cy="3114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14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7A43AD-863A-4385-BF5B-3D8051C9134A}">
      <dsp:nvSpPr>
        <dsp:cNvPr id="0" name=""/>
        <dsp:cNvSpPr/>
      </dsp:nvSpPr>
      <dsp:spPr>
        <a:xfrm>
          <a:off x="3164401" y="4909913"/>
          <a:ext cx="5790501" cy="481699"/>
        </a:xfrm>
        <a:custGeom>
          <a:avLst/>
          <a:gdLst/>
          <a:ahLst/>
          <a:cxnLst/>
          <a:rect l="0" t="0" r="0" b="0"/>
          <a:pathLst>
            <a:path>
              <a:moveTo>
                <a:pt x="5790501" y="0"/>
              </a:moveTo>
              <a:lnTo>
                <a:pt x="5790501" y="382495"/>
              </a:lnTo>
              <a:lnTo>
                <a:pt x="0" y="382495"/>
              </a:lnTo>
              <a:lnTo>
                <a:pt x="0" y="48169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E36C94-B4F8-4905-8CCC-8B730B35581F}">
      <dsp:nvSpPr>
        <dsp:cNvPr id="0" name=""/>
        <dsp:cNvSpPr/>
      </dsp:nvSpPr>
      <dsp:spPr>
        <a:xfrm>
          <a:off x="1809832" y="6071620"/>
          <a:ext cx="91440" cy="3114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14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D7AD9C-97EE-42FD-A042-0A28B9BF0BE7}">
      <dsp:nvSpPr>
        <dsp:cNvPr id="0" name=""/>
        <dsp:cNvSpPr/>
      </dsp:nvSpPr>
      <dsp:spPr>
        <a:xfrm>
          <a:off x="1855552" y="4909913"/>
          <a:ext cx="7099351" cy="481699"/>
        </a:xfrm>
        <a:custGeom>
          <a:avLst/>
          <a:gdLst/>
          <a:ahLst/>
          <a:cxnLst/>
          <a:rect l="0" t="0" r="0" b="0"/>
          <a:pathLst>
            <a:path>
              <a:moveTo>
                <a:pt x="7099351" y="0"/>
              </a:moveTo>
              <a:lnTo>
                <a:pt x="7099351" y="382495"/>
              </a:lnTo>
              <a:lnTo>
                <a:pt x="0" y="382495"/>
              </a:lnTo>
              <a:lnTo>
                <a:pt x="0" y="48169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7A4E3C-D109-4237-889B-9B1556447B2D}">
      <dsp:nvSpPr>
        <dsp:cNvPr id="0" name=""/>
        <dsp:cNvSpPr/>
      </dsp:nvSpPr>
      <dsp:spPr>
        <a:xfrm>
          <a:off x="500982" y="6071620"/>
          <a:ext cx="91440" cy="3114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14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590793-75F7-4144-919E-99B677293858}">
      <dsp:nvSpPr>
        <dsp:cNvPr id="0" name=""/>
        <dsp:cNvSpPr/>
      </dsp:nvSpPr>
      <dsp:spPr>
        <a:xfrm>
          <a:off x="546702" y="4909913"/>
          <a:ext cx="8408200" cy="481699"/>
        </a:xfrm>
        <a:custGeom>
          <a:avLst/>
          <a:gdLst/>
          <a:ahLst/>
          <a:cxnLst/>
          <a:rect l="0" t="0" r="0" b="0"/>
          <a:pathLst>
            <a:path>
              <a:moveTo>
                <a:pt x="8408200" y="0"/>
              </a:moveTo>
              <a:lnTo>
                <a:pt x="8408200" y="382495"/>
              </a:lnTo>
              <a:lnTo>
                <a:pt x="0" y="382495"/>
              </a:lnTo>
              <a:lnTo>
                <a:pt x="0" y="48169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176283-5310-4E39-A544-F8AD3EC53531}">
      <dsp:nvSpPr>
        <dsp:cNvPr id="0" name=""/>
        <dsp:cNvSpPr/>
      </dsp:nvSpPr>
      <dsp:spPr>
        <a:xfrm>
          <a:off x="8909183" y="3918460"/>
          <a:ext cx="91440" cy="3114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14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89CD7-2B6C-4F78-BB1A-81A5427B210D}">
      <dsp:nvSpPr>
        <dsp:cNvPr id="0" name=""/>
        <dsp:cNvSpPr/>
      </dsp:nvSpPr>
      <dsp:spPr>
        <a:xfrm>
          <a:off x="8909183" y="2927006"/>
          <a:ext cx="91440" cy="3114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14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3400E0-7761-4218-B1C0-F05A788D3CCB}">
      <dsp:nvSpPr>
        <dsp:cNvPr id="0" name=""/>
        <dsp:cNvSpPr/>
      </dsp:nvSpPr>
      <dsp:spPr>
        <a:xfrm>
          <a:off x="8909183" y="1935553"/>
          <a:ext cx="91440" cy="3114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14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62E945-F9C9-4126-8A96-2A34BAC33199}">
      <dsp:nvSpPr>
        <dsp:cNvPr id="0" name=""/>
        <dsp:cNvSpPr/>
      </dsp:nvSpPr>
      <dsp:spPr>
        <a:xfrm>
          <a:off x="8419465" y="1255546"/>
          <a:ext cx="1070876" cy="6800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C7EF2A-8616-49BC-BC1D-BE7451BB1FE0}">
      <dsp:nvSpPr>
        <dsp:cNvPr id="0" name=""/>
        <dsp:cNvSpPr/>
      </dsp:nvSpPr>
      <dsp:spPr>
        <a:xfrm>
          <a:off x="8538451" y="1368583"/>
          <a:ext cx="1070876" cy="6800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PNP de fibra fina</a:t>
          </a:r>
          <a:endParaRPr lang="es-ES" sz="1400" b="1" kern="1200" dirty="0"/>
        </a:p>
      </dsp:txBody>
      <dsp:txXfrm>
        <a:off x="8558368" y="1388500"/>
        <a:ext cx="1031042" cy="640172"/>
      </dsp:txXfrm>
    </dsp:sp>
    <dsp:sp modelId="{C1491933-277C-4E8A-B7C5-F80161C668EA}">
      <dsp:nvSpPr>
        <dsp:cNvPr id="0" name=""/>
        <dsp:cNvSpPr/>
      </dsp:nvSpPr>
      <dsp:spPr>
        <a:xfrm>
          <a:off x="8419465" y="2247000"/>
          <a:ext cx="1070876" cy="6800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6E61236-6043-4792-A12E-2D41011CE2D8}">
      <dsp:nvSpPr>
        <dsp:cNvPr id="0" name=""/>
        <dsp:cNvSpPr/>
      </dsp:nvSpPr>
      <dsp:spPr>
        <a:xfrm>
          <a:off x="8538451" y="2360037"/>
          <a:ext cx="1070876" cy="6800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Clínica sensitiva dolor/temperatura ± autonómica</a:t>
          </a:r>
          <a:endParaRPr lang="es-ES" sz="900" kern="1200" dirty="0"/>
        </a:p>
      </dsp:txBody>
      <dsp:txXfrm>
        <a:off x="8558368" y="2379954"/>
        <a:ext cx="1031042" cy="640172"/>
      </dsp:txXfrm>
    </dsp:sp>
    <dsp:sp modelId="{F1D0A632-6643-4CA3-B177-D526FD0BE623}">
      <dsp:nvSpPr>
        <dsp:cNvPr id="0" name=""/>
        <dsp:cNvSpPr/>
      </dsp:nvSpPr>
      <dsp:spPr>
        <a:xfrm>
          <a:off x="8419465" y="3238453"/>
          <a:ext cx="1070876" cy="6800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51EC7C8-3690-431B-83CF-6A484F8C3EDA}">
      <dsp:nvSpPr>
        <dsp:cNvPr id="0" name=""/>
        <dsp:cNvSpPr/>
      </dsp:nvSpPr>
      <dsp:spPr>
        <a:xfrm>
          <a:off x="8538451" y="3351490"/>
          <a:ext cx="1070876" cy="6800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EMG-ENG convencional normal</a:t>
          </a:r>
          <a:endParaRPr lang="es-ES" sz="1100" kern="1200" dirty="0"/>
        </a:p>
      </dsp:txBody>
      <dsp:txXfrm>
        <a:off x="8558368" y="3371407"/>
        <a:ext cx="1031042" cy="640172"/>
      </dsp:txXfrm>
    </dsp:sp>
    <dsp:sp modelId="{F5A67050-32FB-425A-84F9-09C6951031A5}">
      <dsp:nvSpPr>
        <dsp:cNvPr id="0" name=""/>
        <dsp:cNvSpPr/>
      </dsp:nvSpPr>
      <dsp:spPr>
        <a:xfrm>
          <a:off x="8419465" y="4229906"/>
          <a:ext cx="1070876" cy="6800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2E4FD0F-76F3-4D91-A93D-B9E9AA3F5BBB}">
      <dsp:nvSpPr>
        <dsp:cNvPr id="0" name=""/>
        <dsp:cNvSpPr/>
      </dsp:nvSpPr>
      <dsp:spPr>
        <a:xfrm>
          <a:off x="8538451" y="4342943"/>
          <a:ext cx="1070876" cy="6800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¿Posibilidad de biopsia epidermis con marcador PGP 9,5?</a:t>
          </a:r>
          <a:endParaRPr lang="es-ES" sz="900" kern="1200" dirty="0"/>
        </a:p>
      </dsp:txBody>
      <dsp:txXfrm>
        <a:off x="8558368" y="4362860"/>
        <a:ext cx="1031042" cy="640172"/>
      </dsp:txXfrm>
    </dsp:sp>
    <dsp:sp modelId="{062D701E-FD31-4526-834A-FD230A1F45B0}">
      <dsp:nvSpPr>
        <dsp:cNvPr id="0" name=""/>
        <dsp:cNvSpPr/>
      </dsp:nvSpPr>
      <dsp:spPr>
        <a:xfrm>
          <a:off x="11264" y="5391613"/>
          <a:ext cx="1070876" cy="6800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1B2006-3924-4424-9DE9-1B30456ECE19}">
      <dsp:nvSpPr>
        <dsp:cNvPr id="0" name=""/>
        <dsp:cNvSpPr/>
      </dsp:nvSpPr>
      <dsp:spPr>
        <a:xfrm>
          <a:off x="130250" y="5504650"/>
          <a:ext cx="1070876" cy="6800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Diabetes, intolerancia hidratos de carbono</a:t>
          </a:r>
          <a:endParaRPr lang="es-ES" sz="900" kern="1200" dirty="0"/>
        </a:p>
      </dsp:txBody>
      <dsp:txXfrm>
        <a:off x="150167" y="5524567"/>
        <a:ext cx="1031042" cy="640172"/>
      </dsp:txXfrm>
    </dsp:sp>
    <dsp:sp modelId="{46548F41-B9F1-4143-A94E-62700D4E00D7}">
      <dsp:nvSpPr>
        <dsp:cNvPr id="0" name=""/>
        <dsp:cNvSpPr/>
      </dsp:nvSpPr>
      <dsp:spPr>
        <a:xfrm>
          <a:off x="11264" y="6383066"/>
          <a:ext cx="1070876" cy="6800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3629183-69FF-4603-AFDD-57DBAFB6F7DF}">
      <dsp:nvSpPr>
        <dsp:cNvPr id="0" name=""/>
        <dsp:cNvSpPr/>
      </dsp:nvSpPr>
      <dsp:spPr>
        <a:xfrm>
          <a:off x="130250" y="6496103"/>
          <a:ext cx="1070876" cy="6800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Glucemia, test de sobrecarga oral de glucosa</a:t>
          </a:r>
          <a:endParaRPr lang="es-ES" sz="900" kern="1200" dirty="0"/>
        </a:p>
      </dsp:txBody>
      <dsp:txXfrm>
        <a:off x="150167" y="6516020"/>
        <a:ext cx="1031042" cy="640172"/>
      </dsp:txXfrm>
    </dsp:sp>
    <dsp:sp modelId="{940AC879-E378-44BE-B50E-F61D90D19AD7}">
      <dsp:nvSpPr>
        <dsp:cNvPr id="0" name=""/>
        <dsp:cNvSpPr/>
      </dsp:nvSpPr>
      <dsp:spPr>
        <a:xfrm>
          <a:off x="1320113" y="5391613"/>
          <a:ext cx="1070876" cy="6800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AF0685-0131-406C-8B68-5716B72AA73D}">
      <dsp:nvSpPr>
        <dsp:cNvPr id="0" name=""/>
        <dsp:cNvSpPr/>
      </dsp:nvSpPr>
      <dsp:spPr>
        <a:xfrm>
          <a:off x="1439100" y="5504650"/>
          <a:ext cx="1070876" cy="6800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Alcohol</a:t>
          </a:r>
          <a:endParaRPr lang="es-ES" sz="900" kern="1200" dirty="0"/>
        </a:p>
      </dsp:txBody>
      <dsp:txXfrm>
        <a:off x="1459017" y="5524567"/>
        <a:ext cx="1031042" cy="640172"/>
      </dsp:txXfrm>
    </dsp:sp>
    <dsp:sp modelId="{F3C2607E-8CFA-41DD-A031-7FF7EF1CAD82}">
      <dsp:nvSpPr>
        <dsp:cNvPr id="0" name=""/>
        <dsp:cNvSpPr/>
      </dsp:nvSpPr>
      <dsp:spPr>
        <a:xfrm>
          <a:off x="1320113" y="6383066"/>
          <a:ext cx="1070876" cy="6800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96694E3-EA8F-4653-8DB3-1356F558BE41}">
      <dsp:nvSpPr>
        <dsp:cNvPr id="0" name=""/>
        <dsp:cNvSpPr/>
      </dsp:nvSpPr>
      <dsp:spPr>
        <a:xfrm>
          <a:off x="1439100" y="6496103"/>
          <a:ext cx="1070876" cy="6800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Anamnesis, enzimas hepáticos, VCM eritrocitario</a:t>
          </a:r>
          <a:endParaRPr lang="es-ES" sz="900" kern="1200" dirty="0"/>
        </a:p>
      </dsp:txBody>
      <dsp:txXfrm>
        <a:off x="1459017" y="6516020"/>
        <a:ext cx="1031042" cy="640172"/>
      </dsp:txXfrm>
    </dsp:sp>
    <dsp:sp modelId="{A053CF1B-0FA0-4E3C-9894-6ED22F1C2999}">
      <dsp:nvSpPr>
        <dsp:cNvPr id="0" name=""/>
        <dsp:cNvSpPr/>
      </dsp:nvSpPr>
      <dsp:spPr>
        <a:xfrm>
          <a:off x="2628963" y="5391613"/>
          <a:ext cx="1070876" cy="6800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9AEA46D-4959-44DD-AE2C-BE625A5F657A}">
      <dsp:nvSpPr>
        <dsp:cNvPr id="0" name=""/>
        <dsp:cNvSpPr/>
      </dsp:nvSpPr>
      <dsp:spPr>
        <a:xfrm>
          <a:off x="2747949" y="5504650"/>
          <a:ext cx="1070876" cy="6800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Sjögren</a:t>
          </a:r>
        </a:p>
      </dsp:txBody>
      <dsp:txXfrm>
        <a:off x="2767866" y="5524567"/>
        <a:ext cx="1031042" cy="640172"/>
      </dsp:txXfrm>
    </dsp:sp>
    <dsp:sp modelId="{FE63ACBF-4D58-46DA-8825-24A1BAE72E9F}">
      <dsp:nvSpPr>
        <dsp:cNvPr id="0" name=""/>
        <dsp:cNvSpPr/>
      </dsp:nvSpPr>
      <dsp:spPr>
        <a:xfrm>
          <a:off x="2628963" y="6383066"/>
          <a:ext cx="1070876" cy="6800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427AF46-38AE-4D93-8666-F47D27DC667E}">
      <dsp:nvSpPr>
        <dsp:cNvPr id="0" name=""/>
        <dsp:cNvSpPr/>
      </dsp:nvSpPr>
      <dsp:spPr>
        <a:xfrm>
          <a:off x="2747949" y="6496103"/>
          <a:ext cx="1070876" cy="6800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VSG, ANA, SS-A, SS-B, otras pruebas específicas</a:t>
          </a:r>
          <a:endParaRPr lang="es-ES" sz="900" kern="1200" dirty="0"/>
        </a:p>
      </dsp:txBody>
      <dsp:txXfrm>
        <a:off x="2767866" y="6516020"/>
        <a:ext cx="1031042" cy="640172"/>
      </dsp:txXfrm>
    </dsp:sp>
    <dsp:sp modelId="{176B6DC4-7496-43B2-9286-2003303CFE57}">
      <dsp:nvSpPr>
        <dsp:cNvPr id="0" name=""/>
        <dsp:cNvSpPr/>
      </dsp:nvSpPr>
      <dsp:spPr>
        <a:xfrm>
          <a:off x="3937812" y="5391613"/>
          <a:ext cx="1070876" cy="6800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715144-8E97-4B5F-84F6-9279B2F65237}">
      <dsp:nvSpPr>
        <dsp:cNvPr id="0" name=""/>
        <dsp:cNvSpPr/>
      </dsp:nvSpPr>
      <dsp:spPr>
        <a:xfrm>
          <a:off x="4056798" y="5504650"/>
          <a:ext cx="1070876" cy="6800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Sarcoidosis</a:t>
          </a:r>
          <a:endParaRPr lang="es-ES" sz="900" kern="1200" dirty="0"/>
        </a:p>
      </dsp:txBody>
      <dsp:txXfrm>
        <a:off x="4076715" y="5524567"/>
        <a:ext cx="1031042" cy="640172"/>
      </dsp:txXfrm>
    </dsp:sp>
    <dsp:sp modelId="{98A5C554-8372-43B4-8F73-6A72259C969D}">
      <dsp:nvSpPr>
        <dsp:cNvPr id="0" name=""/>
        <dsp:cNvSpPr/>
      </dsp:nvSpPr>
      <dsp:spPr>
        <a:xfrm>
          <a:off x="3937812" y="6383066"/>
          <a:ext cx="1070876" cy="6800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5EA089-CB9E-4F5B-BC59-1179D1A1C46E}">
      <dsp:nvSpPr>
        <dsp:cNvPr id="0" name=""/>
        <dsp:cNvSpPr/>
      </dsp:nvSpPr>
      <dsp:spPr>
        <a:xfrm>
          <a:off x="4056798" y="6496103"/>
          <a:ext cx="1070876" cy="6800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ECA suero, otras pruebas dirigidas</a:t>
          </a:r>
          <a:endParaRPr lang="es-ES" sz="900" kern="1200" dirty="0"/>
        </a:p>
      </dsp:txBody>
      <dsp:txXfrm>
        <a:off x="4076715" y="6516020"/>
        <a:ext cx="1031042" cy="640172"/>
      </dsp:txXfrm>
    </dsp:sp>
    <dsp:sp modelId="{9494379A-B0A4-4089-8C23-9880CB7CCFF3}">
      <dsp:nvSpPr>
        <dsp:cNvPr id="0" name=""/>
        <dsp:cNvSpPr/>
      </dsp:nvSpPr>
      <dsp:spPr>
        <a:xfrm>
          <a:off x="5246661" y="5391613"/>
          <a:ext cx="1070876" cy="6800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BBFC497-13DA-423C-B438-03F24870AE2D}">
      <dsp:nvSpPr>
        <dsp:cNvPr id="0" name=""/>
        <dsp:cNvSpPr/>
      </dsp:nvSpPr>
      <dsp:spPr>
        <a:xfrm>
          <a:off x="5365648" y="5504650"/>
          <a:ext cx="1070876" cy="6800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Amiloidosis sistémica primaria, amiloidosis familiar</a:t>
          </a:r>
          <a:endParaRPr lang="es-ES" sz="900" kern="1200" dirty="0"/>
        </a:p>
      </dsp:txBody>
      <dsp:txXfrm>
        <a:off x="5385565" y="5524567"/>
        <a:ext cx="1031042" cy="640172"/>
      </dsp:txXfrm>
    </dsp:sp>
    <dsp:sp modelId="{BCE0D8FE-3A4C-4E0D-9B02-0F67D986C824}">
      <dsp:nvSpPr>
        <dsp:cNvPr id="0" name=""/>
        <dsp:cNvSpPr/>
      </dsp:nvSpPr>
      <dsp:spPr>
        <a:xfrm>
          <a:off x="5246661" y="6383066"/>
          <a:ext cx="1070876" cy="6800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46EAE6D-B967-4627-A776-42953C308E2A}">
      <dsp:nvSpPr>
        <dsp:cNvPr id="0" name=""/>
        <dsp:cNvSpPr/>
      </dsp:nvSpPr>
      <dsp:spPr>
        <a:xfrm>
          <a:off x="5365648" y="6496103"/>
          <a:ext cx="1070876" cy="6800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 dirty="0" smtClean="0"/>
            <a:t>Electroforesis proteica e inmunofijación en suero. Depósito específico o mutación genética</a:t>
          </a:r>
          <a:endParaRPr lang="es-ES" sz="700" kern="1200" dirty="0"/>
        </a:p>
      </dsp:txBody>
      <dsp:txXfrm>
        <a:off x="5385565" y="6516020"/>
        <a:ext cx="1031042" cy="640172"/>
      </dsp:txXfrm>
    </dsp:sp>
    <dsp:sp modelId="{C03F6A84-5466-4F30-92BF-B168A06853C0}">
      <dsp:nvSpPr>
        <dsp:cNvPr id="0" name=""/>
        <dsp:cNvSpPr/>
      </dsp:nvSpPr>
      <dsp:spPr>
        <a:xfrm>
          <a:off x="6555511" y="5391613"/>
          <a:ext cx="1070876" cy="6800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88FC78B-A1FD-4835-BB9C-0D8CB54A1210}">
      <dsp:nvSpPr>
        <dsp:cNvPr id="0" name=""/>
        <dsp:cNvSpPr/>
      </dsp:nvSpPr>
      <dsp:spPr>
        <a:xfrm>
          <a:off x="6674497" y="5504650"/>
          <a:ext cx="1070876" cy="6800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Fabry</a:t>
          </a:r>
          <a:endParaRPr lang="es-ES" sz="900" kern="1200" dirty="0"/>
        </a:p>
      </dsp:txBody>
      <dsp:txXfrm>
        <a:off x="6694414" y="5524567"/>
        <a:ext cx="1031042" cy="640172"/>
      </dsp:txXfrm>
    </dsp:sp>
    <dsp:sp modelId="{F0A6326B-B5F5-498E-98E4-561C8E0B0085}">
      <dsp:nvSpPr>
        <dsp:cNvPr id="0" name=""/>
        <dsp:cNvSpPr/>
      </dsp:nvSpPr>
      <dsp:spPr>
        <a:xfrm>
          <a:off x="6555511" y="6383066"/>
          <a:ext cx="1070876" cy="6800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8067821-84EF-456C-B4B7-82509B8EC796}">
      <dsp:nvSpPr>
        <dsp:cNvPr id="0" name=""/>
        <dsp:cNvSpPr/>
      </dsp:nvSpPr>
      <dsp:spPr>
        <a:xfrm>
          <a:off x="6674497" y="6496103"/>
          <a:ext cx="1070876" cy="6800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↓ actividad </a:t>
          </a:r>
          <a:r>
            <a:rPr lang="el-GR" sz="800" kern="1200" dirty="0" smtClean="0"/>
            <a:t>α</a:t>
          </a:r>
          <a:r>
            <a:rPr lang="es-ES" sz="800" kern="1200" dirty="0" smtClean="0"/>
            <a:t>-galactosidasa o mutaciones gen GLA</a:t>
          </a:r>
          <a:endParaRPr lang="es-ES" sz="800" kern="1200" dirty="0"/>
        </a:p>
      </dsp:txBody>
      <dsp:txXfrm>
        <a:off x="6694414" y="6516020"/>
        <a:ext cx="1031042" cy="640172"/>
      </dsp:txXfrm>
    </dsp:sp>
    <dsp:sp modelId="{B6C4C7BE-0EC0-4CE4-B478-E38AFFE7E030}">
      <dsp:nvSpPr>
        <dsp:cNvPr id="0" name=""/>
        <dsp:cNvSpPr/>
      </dsp:nvSpPr>
      <dsp:spPr>
        <a:xfrm>
          <a:off x="7864360" y="5391613"/>
          <a:ext cx="1070876" cy="6800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274D1FF-A28A-4FD8-8D9E-B64C32ED4F54}">
      <dsp:nvSpPr>
        <dsp:cNvPr id="0" name=""/>
        <dsp:cNvSpPr/>
      </dsp:nvSpPr>
      <dsp:spPr>
        <a:xfrm>
          <a:off x="7983346" y="5504650"/>
          <a:ext cx="1070876" cy="6800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Virus hepatitis C</a:t>
          </a:r>
          <a:endParaRPr lang="es-ES" sz="800" kern="1200" dirty="0"/>
        </a:p>
      </dsp:txBody>
      <dsp:txXfrm>
        <a:off x="8003263" y="5524567"/>
        <a:ext cx="1031042" cy="640172"/>
      </dsp:txXfrm>
    </dsp:sp>
    <dsp:sp modelId="{0D245FE5-7E5F-4BCD-88E9-B7DBE0931831}">
      <dsp:nvSpPr>
        <dsp:cNvPr id="0" name=""/>
        <dsp:cNvSpPr/>
      </dsp:nvSpPr>
      <dsp:spPr>
        <a:xfrm>
          <a:off x="9168646" y="5391613"/>
          <a:ext cx="1070876" cy="6800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A3119F9-0DCC-4437-B8C9-A6587819BF4B}">
      <dsp:nvSpPr>
        <dsp:cNvPr id="0" name=""/>
        <dsp:cNvSpPr/>
      </dsp:nvSpPr>
      <dsp:spPr>
        <a:xfrm>
          <a:off x="9287633" y="5504650"/>
          <a:ext cx="1070876" cy="6800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Idiopática</a:t>
          </a:r>
          <a:endParaRPr lang="es-ES" sz="900" kern="1200" dirty="0"/>
        </a:p>
      </dsp:txBody>
      <dsp:txXfrm>
        <a:off x="9307550" y="5524567"/>
        <a:ext cx="1031042" cy="640172"/>
      </dsp:txXfrm>
    </dsp:sp>
    <dsp:sp modelId="{1467C703-642E-4E52-A80A-F989369893E6}">
      <dsp:nvSpPr>
        <dsp:cNvPr id="0" name=""/>
        <dsp:cNvSpPr/>
      </dsp:nvSpPr>
      <dsp:spPr>
        <a:xfrm>
          <a:off x="8525676" y="6636508"/>
          <a:ext cx="1070876" cy="6800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3B942A5-4994-4D0A-8EA5-ECF57068BA5C}">
      <dsp:nvSpPr>
        <dsp:cNvPr id="0" name=""/>
        <dsp:cNvSpPr/>
      </dsp:nvSpPr>
      <dsp:spPr>
        <a:xfrm>
          <a:off x="8644663" y="6749545"/>
          <a:ext cx="1070876" cy="6800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Neuropatía sensitiva y autonómica hereditaria</a:t>
          </a:r>
          <a:endParaRPr lang="es-ES" sz="900" kern="1200" dirty="0"/>
        </a:p>
      </dsp:txBody>
      <dsp:txXfrm>
        <a:off x="8664580" y="6769462"/>
        <a:ext cx="1031042" cy="6401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488927-5819-4850-B73E-E41E76274B86}">
      <dsp:nvSpPr>
        <dsp:cNvPr id="0" name=""/>
        <dsp:cNvSpPr/>
      </dsp:nvSpPr>
      <dsp:spPr>
        <a:xfrm>
          <a:off x="9725290" y="5044933"/>
          <a:ext cx="91440" cy="3135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59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AE47B8-6913-4364-981B-948580BDABB9}">
      <dsp:nvSpPr>
        <dsp:cNvPr id="0" name=""/>
        <dsp:cNvSpPr/>
      </dsp:nvSpPr>
      <dsp:spPr>
        <a:xfrm>
          <a:off x="9277639" y="3999884"/>
          <a:ext cx="493370" cy="360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0463"/>
              </a:lnTo>
              <a:lnTo>
                <a:pt x="493370" y="260463"/>
              </a:lnTo>
              <a:lnTo>
                <a:pt x="493370" y="36035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3655C9-8215-4DCE-A5A7-B3F19A99294A}">
      <dsp:nvSpPr>
        <dsp:cNvPr id="0" name=""/>
        <dsp:cNvSpPr/>
      </dsp:nvSpPr>
      <dsp:spPr>
        <a:xfrm>
          <a:off x="7152910" y="5044933"/>
          <a:ext cx="1317875" cy="3135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705"/>
              </a:lnTo>
              <a:lnTo>
                <a:pt x="1317875" y="213705"/>
              </a:lnTo>
              <a:lnTo>
                <a:pt x="1317875" y="31359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46270A-457A-49A3-B210-9FFB966612E9}">
      <dsp:nvSpPr>
        <dsp:cNvPr id="0" name=""/>
        <dsp:cNvSpPr/>
      </dsp:nvSpPr>
      <dsp:spPr>
        <a:xfrm>
          <a:off x="7107190" y="5044933"/>
          <a:ext cx="91440" cy="3135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59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09C27D-9089-48D6-929A-82E58D1B74AD}">
      <dsp:nvSpPr>
        <dsp:cNvPr id="0" name=""/>
        <dsp:cNvSpPr/>
      </dsp:nvSpPr>
      <dsp:spPr>
        <a:xfrm>
          <a:off x="5789314" y="5984813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58410"/>
              </a:moveTo>
              <a:lnTo>
                <a:pt x="59295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FCE9F3-1A12-43D1-A0FF-8884104063BB}">
      <dsp:nvSpPr>
        <dsp:cNvPr id="0" name=""/>
        <dsp:cNvSpPr/>
      </dsp:nvSpPr>
      <dsp:spPr>
        <a:xfrm>
          <a:off x="5835034" y="5044933"/>
          <a:ext cx="1317875" cy="313594"/>
        </a:xfrm>
        <a:custGeom>
          <a:avLst/>
          <a:gdLst/>
          <a:ahLst/>
          <a:cxnLst/>
          <a:rect l="0" t="0" r="0" b="0"/>
          <a:pathLst>
            <a:path>
              <a:moveTo>
                <a:pt x="1317875" y="0"/>
              </a:moveTo>
              <a:lnTo>
                <a:pt x="1317875" y="213705"/>
              </a:lnTo>
              <a:lnTo>
                <a:pt x="0" y="213705"/>
              </a:lnTo>
              <a:lnTo>
                <a:pt x="0" y="31359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4DA992-B2B4-4950-A2F7-8C60EA0450A8}">
      <dsp:nvSpPr>
        <dsp:cNvPr id="0" name=""/>
        <dsp:cNvSpPr/>
      </dsp:nvSpPr>
      <dsp:spPr>
        <a:xfrm>
          <a:off x="7152910" y="3999884"/>
          <a:ext cx="2124728" cy="360352"/>
        </a:xfrm>
        <a:custGeom>
          <a:avLst/>
          <a:gdLst/>
          <a:ahLst/>
          <a:cxnLst/>
          <a:rect l="0" t="0" r="0" b="0"/>
          <a:pathLst>
            <a:path>
              <a:moveTo>
                <a:pt x="2124728" y="0"/>
              </a:moveTo>
              <a:lnTo>
                <a:pt x="2124728" y="260463"/>
              </a:lnTo>
              <a:lnTo>
                <a:pt x="0" y="260463"/>
              </a:lnTo>
              <a:lnTo>
                <a:pt x="0" y="36035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8718E6-44C3-45F0-B3E2-900055680477}">
      <dsp:nvSpPr>
        <dsp:cNvPr id="0" name=""/>
        <dsp:cNvSpPr/>
      </dsp:nvSpPr>
      <dsp:spPr>
        <a:xfrm>
          <a:off x="9231919" y="785169"/>
          <a:ext cx="91440" cy="2530018"/>
        </a:xfrm>
        <a:custGeom>
          <a:avLst/>
          <a:gdLst/>
          <a:ahLst/>
          <a:cxnLst/>
          <a:rect l="0" t="0" r="0" b="0"/>
          <a:pathLst>
            <a:path>
              <a:moveTo>
                <a:pt x="117154" y="0"/>
              </a:moveTo>
              <a:lnTo>
                <a:pt x="117154" y="2430129"/>
              </a:lnTo>
              <a:lnTo>
                <a:pt x="45720" y="2430129"/>
              </a:lnTo>
              <a:lnTo>
                <a:pt x="45720" y="25300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338B1A-9F6E-418D-9EE9-A0EA67E3E427}">
      <dsp:nvSpPr>
        <dsp:cNvPr id="0" name=""/>
        <dsp:cNvSpPr/>
      </dsp:nvSpPr>
      <dsp:spPr>
        <a:xfrm>
          <a:off x="4451782" y="6004895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51326" y="45720"/>
              </a:moveTo>
              <a:lnTo>
                <a:pt x="45720" y="45720"/>
              </a:lnTo>
              <a:lnTo>
                <a:pt x="45720" y="5459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8960C3-EE50-4782-8AC6-AAF9906FAA7C}">
      <dsp:nvSpPr>
        <dsp:cNvPr id="0" name=""/>
        <dsp:cNvSpPr/>
      </dsp:nvSpPr>
      <dsp:spPr>
        <a:xfrm>
          <a:off x="2512051" y="4008757"/>
          <a:ext cx="1991057" cy="13571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7271"/>
              </a:lnTo>
              <a:lnTo>
                <a:pt x="1991057" y="1257271"/>
              </a:lnTo>
              <a:lnTo>
                <a:pt x="1991057" y="135716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6A4056-1E2D-44E0-8AF9-58D6F302C5F3}">
      <dsp:nvSpPr>
        <dsp:cNvPr id="0" name=""/>
        <dsp:cNvSpPr/>
      </dsp:nvSpPr>
      <dsp:spPr>
        <a:xfrm>
          <a:off x="2512051" y="4008757"/>
          <a:ext cx="673181" cy="13571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7271"/>
              </a:lnTo>
              <a:lnTo>
                <a:pt x="673181" y="1257271"/>
              </a:lnTo>
              <a:lnTo>
                <a:pt x="673181" y="135716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A19ED9-E69D-4D3B-939E-B72796C305AA}">
      <dsp:nvSpPr>
        <dsp:cNvPr id="0" name=""/>
        <dsp:cNvSpPr/>
      </dsp:nvSpPr>
      <dsp:spPr>
        <a:xfrm>
          <a:off x="1821637" y="6004895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61635" y="45720"/>
              </a:lnTo>
              <a:lnTo>
                <a:pt x="61635" y="5459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9A424E-49C0-4210-9F59-03D6CA632E82}">
      <dsp:nvSpPr>
        <dsp:cNvPr id="0" name=""/>
        <dsp:cNvSpPr/>
      </dsp:nvSpPr>
      <dsp:spPr>
        <a:xfrm>
          <a:off x="1867357" y="4008757"/>
          <a:ext cx="644694" cy="1357160"/>
        </a:xfrm>
        <a:custGeom>
          <a:avLst/>
          <a:gdLst/>
          <a:ahLst/>
          <a:cxnLst/>
          <a:rect l="0" t="0" r="0" b="0"/>
          <a:pathLst>
            <a:path>
              <a:moveTo>
                <a:pt x="644694" y="0"/>
              </a:moveTo>
              <a:lnTo>
                <a:pt x="644694" y="1257271"/>
              </a:lnTo>
              <a:lnTo>
                <a:pt x="0" y="1257271"/>
              </a:lnTo>
              <a:lnTo>
                <a:pt x="0" y="135716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FD6ADD-D0C6-46AB-A036-5901634C9D45}">
      <dsp:nvSpPr>
        <dsp:cNvPr id="0" name=""/>
        <dsp:cNvSpPr/>
      </dsp:nvSpPr>
      <dsp:spPr>
        <a:xfrm>
          <a:off x="503761" y="6004895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5459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F516C9-5BA6-4C42-A0A7-7DE83F7211E7}">
      <dsp:nvSpPr>
        <dsp:cNvPr id="0" name=""/>
        <dsp:cNvSpPr/>
      </dsp:nvSpPr>
      <dsp:spPr>
        <a:xfrm>
          <a:off x="549481" y="4008757"/>
          <a:ext cx="1962569" cy="1357160"/>
        </a:xfrm>
        <a:custGeom>
          <a:avLst/>
          <a:gdLst/>
          <a:ahLst/>
          <a:cxnLst/>
          <a:rect l="0" t="0" r="0" b="0"/>
          <a:pathLst>
            <a:path>
              <a:moveTo>
                <a:pt x="1962569" y="0"/>
              </a:moveTo>
              <a:lnTo>
                <a:pt x="1962569" y="1257271"/>
              </a:lnTo>
              <a:lnTo>
                <a:pt x="0" y="1257271"/>
              </a:lnTo>
              <a:lnTo>
                <a:pt x="0" y="135716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B995E4-E1DF-464B-8BAF-7EE33BCB07AD}">
      <dsp:nvSpPr>
        <dsp:cNvPr id="0" name=""/>
        <dsp:cNvSpPr/>
      </dsp:nvSpPr>
      <dsp:spPr>
        <a:xfrm>
          <a:off x="2512051" y="785169"/>
          <a:ext cx="6837022" cy="2538892"/>
        </a:xfrm>
        <a:custGeom>
          <a:avLst/>
          <a:gdLst/>
          <a:ahLst/>
          <a:cxnLst/>
          <a:rect l="0" t="0" r="0" b="0"/>
          <a:pathLst>
            <a:path>
              <a:moveTo>
                <a:pt x="6837022" y="0"/>
              </a:moveTo>
              <a:lnTo>
                <a:pt x="6837022" y="2439003"/>
              </a:lnTo>
              <a:lnTo>
                <a:pt x="0" y="2439003"/>
              </a:lnTo>
              <a:lnTo>
                <a:pt x="0" y="25388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2B152B-C114-4F0C-8A94-9A62FDFF95B4}">
      <dsp:nvSpPr>
        <dsp:cNvPr id="0" name=""/>
        <dsp:cNvSpPr/>
      </dsp:nvSpPr>
      <dsp:spPr>
        <a:xfrm>
          <a:off x="8809942" y="100472"/>
          <a:ext cx="1078262" cy="684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073BF5E-51F6-488E-AED0-FAF5B6A6CAEE}">
      <dsp:nvSpPr>
        <dsp:cNvPr id="0" name=""/>
        <dsp:cNvSpPr/>
      </dsp:nvSpPr>
      <dsp:spPr>
        <a:xfrm>
          <a:off x="8929749" y="214289"/>
          <a:ext cx="1078262" cy="6846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b="1" kern="1200" dirty="0" smtClean="0"/>
            <a:t>PNP sensitivomotora simétrica distal</a:t>
          </a:r>
        </a:p>
      </dsp:txBody>
      <dsp:txXfrm>
        <a:off x="8949803" y="234343"/>
        <a:ext cx="1038154" cy="644588"/>
      </dsp:txXfrm>
    </dsp:sp>
    <dsp:sp modelId="{ADC0D3EF-D173-46C7-A8E2-CCBEABA0995E}">
      <dsp:nvSpPr>
        <dsp:cNvPr id="0" name=""/>
        <dsp:cNvSpPr/>
      </dsp:nvSpPr>
      <dsp:spPr>
        <a:xfrm>
          <a:off x="1972920" y="3324061"/>
          <a:ext cx="1078262" cy="684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05766B-F32B-4107-9527-C5DA53B36C86}">
      <dsp:nvSpPr>
        <dsp:cNvPr id="0" name=""/>
        <dsp:cNvSpPr/>
      </dsp:nvSpPr>
      <dsp:spPr>
        <a:xfrm>
          <a:off x="2092727" y="3437877"/>
          <a:ext cx="1078262" cy="6846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Axonal</a:t>
          </a:r>
          <a:endParaRPr lang="es-ES" sz="1400" kern="1200" dirty="0"/>
        </a:p>
      </dsp:txBody>
      <dsp:txXfrm>
        <a:off x="2112781" y="3457931"/>
        <a:ext cx="1038154" cy="644588"/>
      </dsp:txXfrm>
    </dsp:sp>
    <dsp:sp modelId="{CE98A363-93D1-44A3-AE05-0FC999DBA37C}">
      <dsp:nvSpPr>
        <dsp:cNvPr id="0" name=""/>
        <dsp:cNvSpPr/>
      </dsp:nvSpPr>
      <dsp:spPr>
        <a:xfrm>
          <a:off x="10350" y="5365918"/>
          <a:ext cx="1078262" cy="684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A607EBC-5403-4A70-8A66-6FAA32B695D3}">
      <dsp:nvSpPr>
        <dsp:cNvPr id="0" name=""/>
        <dsp:cNvSpPr/>
      </dsp:nvSpPr>
      <dsp:spPr>
        <a:xfrm>
          <a:off x="130157" y="5479735"/>
          <a:ext cx="1078262" cy="6846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Diabetes e intolerancia hidrocarbonada. Alcohol. Carencial (B1)</a:t>
          </a:r>
          <a:endParaRPr lang="es-ES" sz="800" kern="1200" dirty="0"/>
        </a:p>
      </dsp:txBody>
      <dsp:txXfrm>
        <a:off x="150211" y="5499789"/>
        <a:ext cx="1038154" cy="644588"/>
      </dsp:txXfrm>
    </dsp:sp>
    <dsp:sp modelId="{136947B5-78B6-4A53-8138-B0989D84ADA3}">
      <dsp:nvSpPr>
        <dsp:cNvPr id="0" name=""/>
        <dsp:cNvSpPr/>
      </dsp:nvSpPr>
      <dsp:spPr>
        <a:xfrm>
          <a:off x="10350" y="6059485"/>
          <a:ext cx="1078262" cy="684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1F3E5F1-7CC9-4EFE-A1EC-5C662FA5DC35}">
      <dsp:nvSpPr>
        <dsp:cNvPr id="0" name=""/>
        <dsp:cNvSpPr/>
      </dsp:nvSpPr>
      <dsp:spPr>
        <a:xfrm>
          <a:off x="130157" y="6173302"/>
          <a:ext cx="1078262" cy="6846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Insuficiencia renal. Porfiria. Malabsorción. Celiaquía. Crioglobulinemia</a:t>
          </a:r>
        </a:p>
      </dsp:txBody>
      <dsp:txXfrm>
        <a:off x="150211" y="6193356"/>
        <a:ext cx="1038154" cy="644588"/>
      </dsp:txXfrm>
    </dsp:sp>
    <dsp:sp modelId="{AAE15933-250E-4D40-979D-82F005C99727}">
      <dsp:nvSpPr>
        <dsp:cNvPr id="0" name=""/>
        <dsp:cNvSpPr/>
      </dsp:nvSpPr>
      <dsp:spPr>
        <a:xfrm>
          <a:off x="1328226" y="5365918"/>
          <a:ext cx="1078262" cy="684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F7F841-4567-43A8-A164-CFB1278E4347}">
      <dsp:nvSpPr>
        <dsp:cNvPr id="0" name=""/>
        <dsp:cNvSpPr/>
      </dsp:nvSpPr>
      <dsp:spPr>
        <a:xfrm>
          <a:off x="1448033" y="5479735"/>
          <a:ext cx="1078262" cy="6846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Fármacos</a:t>
          </a:r>
          <a:endParaRPr lang="es-ES" sz="800" kern="1200" dirty="0"/>
        </a:p>
      </dsp:txBody>
      <dsp:txXfrm>
        <a:off x="1468087" y="5499789"/>
        <a:ext cx="1038154" cy="644588"/>
      </dsp:txXfrm>
    </dsp:sp>
    <dsp:sp modelId="{2F594E87-23BA-41C6-ACCB-FF33A725928B}">
      <dsp:nvSpPr>
        <dsp:cNvPr id="0" name=""/>
        <dsp:cNvSpPr/>
      </dsp:nvSpPr>
      <dsp:spPr>
        <a:xfrm>
          <a:off x="1344141" y="6059485"/>
          <a:ext cx="1078262" cy="684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BAC418-27C0-4593-A5A6-80FAD086DC8F}">
      <dsp:nvSpPr>
        <dsp:cNvPr id="0" name=""/>
        <dsp:cNvSpPr/>
      </dsp:nvSpPr>
      <dsp:spPr>
        <a:xfrm>
          <a:off x="1463948" y="6173302"/>
          <a:ext cx="1078262" cy="6846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Tóxicos</a:t>
          </a:r>
          <a:endParaRPr lang="es-ES" sz="800" kern="1200" dirty="0"/>
        </a:p>
      </dsp:txBody>
      <dsp:txXfrm>
        <a:off x="1484002" y="6193356"/>
        <a:ext cx="1038154" cy="644588"/>
      </dsp:txXfrm>
    </dsp:sp>
    <dsp:sp modelId="{3E0ABFB0-FCDD-47D7-8677-CCEFFC4F9671}">
      <dsp:nvSpPr>
        <dsp:cNvPr id="0" name=""/>
        <dsp:cNvSpPr/>
      </dsp:nvSpPr>
      <dsp:spPr>
        <a:xfrm>
          <a:off x="2646102" y="5365918"/>
          <a:ext cx="1078262" cy="684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D5E6C58-2C20-4F82-9CA4-69FD1E8664F1}">
      <dsp:nvSpPr>
        <dsp:cNvPr id="0" name=""/>
        <dsp:cNvSpPr/>
      </dsp:nvSpPr>
      <dsp:spPr>
        <a:xfrm>
          <a:off x="2765908" y="5479735"/>
          <a:ext cx="1078262" cy="6846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VIH, Lyme</a:t>
          </a:r>
        </a:p>
      </dsp:txBody>
      <dsp:txXfrm>
        <a:off x="2785962" y="5499789"/>
        <a:ext cx="1038154" cy="644588"/>
      </dsp:txXfrm>
    </dsp:sp>
    <dsp:sp modelId="{64672D43-423C-450C-82B7-19133488DE82}">
      <dsp:nvSpPr>
        <dsp:cNvPr id="0" name=""/>
        <dsp:cNvSpPr/>
      </dsp:nvSpPr>
      <dsp:spPr>
        <a:xfrm>
          <a:off x="3963977" y="5365918"/>
          <a:ext cx="1078262" cy="684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CE36FB1-00FA-4EF4-9519-9EF302274E61}">
      <dsp:nvSpPr>
        <dsp:cNvPr id="0" name=""/>
        <dsp:cNvSpPr/>
      </dsp:nvSpPr>
      <dsp:spPr>
        <a:xfrm>
          <a:off x="4083784" y="5479735"/>
          <a:ext cx="1078262" cy="6846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Carcinoma (paraneoplásica). Linfoma</a:t>
          </a:r>
          <a:endParaRPr lang="es-ES" sz="800" kern="1200" dirty="0"/>
        </a:p>
      </dsp:txBody>
      <dsp:txXfrm>
        <a:off x="4103838" y="5499789"/>
        <a:ext cx="1038154" cy="644588"/>
      </dsp:txXfrm>
    </dsp:sp>
    <dsp:sp modelId="{1C922666-2F07-40F3-9359-D5C93FC597D1}">
      <dsp:nvSpPr>
        <dsp:cNvPr id="0" name=""/>
        <dsp:cNvSpPr/>
      </dsp:nvSpPr>
      <dsp:spPr>
        <a:xfrm>
          <a:off x="3958370" y="6059485"/>
          <a:ext cx="1078262" cy="684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C5A1F9A-B2B5-46ED-A433-21322B3B6BAD}">
      <dsp:nvSpPr>
        <dsp:cNvPr id="0" name=""/>
        <dsp:cNvSpPr/>
      </dsp:nvSpPr>
      <dsp:spPr>
        <a:xfrm>
          <a:off x="4078177" y="6173302"/>
          <a:ext cx="1078262" cy="6846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Mieloma. Gammapatía monoclonal IgA, IgG</a:t>
          </a:r>
          <a:endParaRPr lang="es-ES" sz="800" kern="1200" dirty="0"/>
        </a:p>
      </dsp:txBody>
      <dsp:txXfrm>
        <a:off x="4098231" y="6193356"/>
        <a:ext cx="1038154" cy="644588"/>
      </dsp:txXfrm>
    </dsp:sp>
    <dsp:sp modelId="{9E1A13C9-C204-4EBF-A421-C71C42FFB2D1}">
      <dsp:nvSpPr>
        <dsp:cNvPr id="0" name=""/>
        <dsp:cNvSpPr/>
      </dsp:nvSpPr>
      <dsp:spPr>
        <a:xfrm>
          <a:off x="8738508" y="3315187"/>
          <a:ext cx="1078262" cy="684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281FB7C-E941-41A4-AB1F-A7B4092D53CD}">
      <dsp:nvSpPr>
        <dsp:cNvPr id="0" name=""/>
        <dsp:cNvSpPr/>
      </dsp:nvSpPr>
      <dsp:spPr>
        <a:xfrm>
          <a:off x="8858314" y="3429004"/>
          <a:ext cx="1078262" cy="6846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Desmielinizante</a:t>
          </a:r>
          <a:endParaRPr lang="es-ES" sz="1100" kern="1200" dirty="0"/>
        </a:p>
      </dsp:txBody>
      <dsp:txXfrm>
        <a:off x="8878368" y="3449058"/>
        <a:ext cx="1038154" cy="644588"/>
      </dsp:txXfrm>
    </dsp:sp>
    <dsp:sp modelId="{2F59BCE4-4F52-40A1-8957-E603A41CD5E2}">
      <dsp:nvSpPr>
        <dsp:cNvPr id="0" name=""/>
        <dsp:cNvSpPr/>
      </dsp:nvSpPr>
      <dsp:spPr>
        <a:xfrm>
          <a:off x="6613779" y="4360236"/>
          <a:ext cx="1078262" cy="684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42D5358-FED9-424E-AB87-1C7F59ECE665}">
      <dsp:nvSpPr>
        <dsp:cNvPr id="0" name=""/>
        <dsp:cNvSpPr/>
      </dsp:nvSpPr>
      <dsp:spPr>
        <a:xfrm>
          <a:off x="6733586" y="4474053"/>
          <a:ext cx="1078262" cy="6846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No uniforme</a:t>
          </a:r>
          <a:endParaRPr lang="es-ES" sz="1100" kern="1200" dirty="0"/>
        </a:p>
      </dsp:txBody>
      <dsp:txXfrm>
        <a:off x="6753640" y="4494107"/>
        <a:ext cx="1038154" cy="644588"/>
      </dsp:txXfrm>
    </dsp:sp>
    <dsp:sp modelId="{9B4F8C8D-489B-41AC-8241-F0D9103F793B}">
      <dsp:nvSpPr>
        <dsp:cNvPr id="0" name=""/>
        <dsp:cNvSpPr/>
      </dsp:nvSpPr>
      <dsp:spPr>
        <a:xfrm>
          <a:off x="5295903" y="5358527"/>
          <a:ext cx="1078262" cy="684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CAFFED-449A-4BB8-BEE7-F0A3651D5884}">
      <dsp:nvSpPr>
        <dsp:cNvPr id="0" name=""/>
        <dsp:cNvSpPr/>
      </dsp:nvSpPr>
      <dsp:spPr>
        <a:xfrm>
          <a:off x="5415710" y="5472344"/>
          <a:ext cx="1078262" cy="6846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Carcinoma (paraneoplásica)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Linfoma, POEMS</a:t>
          </a:r>
          <a:endParaRPr lang="es-ES" sz="900" kern="1200" dirty="0"/>
        </a:p>
      </dsp:txBody>
      <dsp:txXfrm>
        <a:off x="5435764" y="5492398"/>
        <a:ext cx="1038154" cy="644588"/>
      </dsp:txXfrm>
    </dsp:sp>
    <dsp:sp modelId="{FD155742-3594-4A97-BAE4-AE915114DA88}">
      <dsp:nvSpPr>
        <dsp:cNvPr id="0" name=""/>
        <dsp:cNvSpPr/>
      </dsp:nvSpPr>
      <dsp:spPr>
        <a:xfrm>
          <a:off x="5309478" y="6030533"/>
          <a:ext cx="1078262" cy="684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1DC7A7A-CDB2-41FC-8416-F53E2C361EF7}">
      <dsp:nvSpPr>
        <dsp:cNvPr id="0" name=""/>
        <dsp:cNvSpPr/>
      </dsp:nvSpPr>
      <dsp:spPr>
        <a:xfrm>
          <a:off x="5429285" y="6144349"/>
          <a:ext cx="1078262" cy="6846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Mieloma. Gammapatía monoclonal IgM.</a:t>
          </a:r>
          <a:endParaRPr lang="es-ES" sz="800" kern="1200" dirty="0"/>
        </a:p>
      </dsp:txBody>
      <dsp:txXfrm>
        <a:off x="5449339" y="6164403"/>
        <a:ext cx="1038154" cy="644588"/>
      </dsp:txXfrm>
    </dsp:sp>
    <dsp:sp modelId="{3394886D-42CE-4428-98BF-E89FA5D92151}">
      <dsp:nvSpPr>
        <dsp:cNvPr id="0" name=""/>
        <dsp:cNvSpPr/>
      </dsp:nvSpPr>
      <dsp:spPr>
        <a:xfrm>
          <a:off x="6613779" y="5358527"/>
          <a:ext cx="1078262" cy="684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02D00F2-F94E-4FEE-A092-054FAE1F585A}">
      <dsp:nvSpPr>
        <dsp:cNvPr id="0" name=""/>
        <dsp:cNvSpPr/>
      </dsp:nvSpPr>
      <dsp:spPr>
        <a:xfrm>
          <a:off x="6733586" y="5472344"/>
          <a:ext cx="1078262" cy="6846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Fármacos: amiodarona, perhexilene, aurotioglucosa, suramina, taxol</a:t>
          </a:r>
          <a:endParaRPr lang="es-ES" sz="800" kern="1200" dirty="0"/>
        </a:p>
      </dsp:txBody>
      <dsp:txXfrm>
        <a:off x="6753640" y="5492398"/>
        <a:ext cx="1038154" cy="644588"/>
      </dsp:txXfrm>
    </dsp:sp>
    <dsp:sp modelId="{E1E005E1-FD28-46A5-8F9E-C0A92F5EFE39}">
      <dsp:nvSpPr>
        <dsp:cNvPr id="0" name=""/>
        <dsp:cNvSpPr/>
      </dsp:nvSpPr>
      <dsp:spPr>
        <a:xfrm>
          <a:off x="7931655" y="5358527"/>
          <a:ext cx="1078262" cy="684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DEF5117-1A1D-4087-A6CB-C1129F8D59E5}">
      <dsp:nvSpPr>
        <dsp:cNvPr id="0" name=""/>
        <dsp:cNvSpPr/>
      </dsp:nvSpPr>
      <dsp:spPr>
        <a:xfrm>
          <a:off x="8051462" y="5472344"/>
          <a:ext cx="1078262" cy="6846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CIDP</a:t>
          </a:r>
          <a:endParaRPr lang="es-ES" sz="800" kern="1200" dirty="0"/>
        </a:p>
      </dsp:txBody>
      <dsp:txXfrm>
        <a:off x="8071516" y="5492398"/>
        <a:ext cx="1038154" cy="644588"/>
      </dsp:txXfrm>
    </dsp:sp>
    <dsp:sp modelId="{89111B33-8780-40AF-8668-2E2F7E114ED1}">
      <dsp:nvSpPr>
        <dsp:cNvPr id="0" name=""/>
        <dsp:cNvSpPr/>
      </dsp:nvSpPr>
      <dsp:spPr>
        <a:xfrm>
          <a:off x="9231879" y="4360236"/>
          <a:ext cx="1078262" cy="684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2A34CE8-3F4E-4E8C-9C38-A578E7827552}">
      <dsp:nvSpPr>
        <dsp:cNvPr id="0" name=""/>
        <dsp:cNvSpPr/>
      </dsp:nvSpPr>
      <dsp:spPr>
        <a:xfrm>
          <a:off x="9351685" y="4474053"/>
          <a:ext cx="1078262" cy="6846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Uniforme, sin bloqueos de conducción…</a:t>
          </a:r>
          <a:endParaRPr lang="es-ES" sz="1100" kern="1200" dirty="0"/>
        </a:p>
      </dsp:txBody>
      <dsp:txXfrm>
        <a:off x="9371739" y="4494107"/>
        <a:ext cx="1038154" cy="644588"/>
      </dsp:txXfrm>
    </dsp:sp>
    <dsp:sp modelId="{B609448A-23DA-4091-A48F-B993D0DDC6D5}">
      <dsp:nvSpPr>
        <dsp:cNvPr id="0" name=""/>
        <dsp:cNvSpPr/>
      </dsp:nvSpPr>
      <dsp:spPr>
        <a:xfrm>
          <a:off x="9231879" y="5358527"/>
          <a:ext cx="1078262" cy="684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FF0517-1BE4-48F2-8316-DFE8BBD2DD5B}">
      <dsp:nvSpPr>
        <dsp:cNvPr id="0" name=""/>
        <dsp:cNvSpPr/>
      </dsp:nvSpPr>
      <dsp:spPr>
        <a:xfrm>
          <a:off x="9351685" y="5472344"/>
          <a:ext cx="1078262" cy="6846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50" kern="1200" dirty="0" smtClean="0"/>
            <a:t>Valorar neuropatía hereditaria tipo CMT</a:t>
          </a:r>
          <a:endParaRPr lang="es-ES" sz="1050" kern="1200" dirty="0"/>
        </a:p>
      </dsp:txBody>
      <dsp:txXfrm>
        <a:off x="9371739" y="5492398"/>
        <a:ext cx="1038154" cy="644588"/>
      </dsp:txXfrm>
    </dsp:sp>
    <dsp:sp modelId="{FBB7D68C-3C95-413D-B6F1-D70D645CB355}">
      <dsp:nvSpPr>
        <dsp:cNvPr id="0" name=""/>
        <dsp:cNvSpPr/>
      </dsp:nvSpPr>
      <dsp:spPr>
        <a:xfrm>
          <a:off x="2666277" y="6401836"/>
          <a:ext cx="1078262" cy="684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500D3DD-D04E-4F07-8983-0AD000468C36}">
      <dsp:nvSpPr>
        <dsp:cNvPr id="0" name=""/>
        <dsp:cNvSpPr/>
      </dsp:nvSpPr>
      <dsp:spPr>
        <a:xfrm>
          <a:off x="2786084" y="6515653"/>
          <a:ext cx="1078262" cy="6846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 smtClean="0"/>
            <a:t>Valorar posible mononeuritis múltiple evolucionada</a:t>
          </a:r>
        </a:p>
      </dsp:txBody>
      <dsp:txXfrm>
        <a:off x="2806138" y="6535707"/>
        <a:ext cx="1038154" cy="6445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8B1B3D-E9BA-46D0-90DA-1EB941732E71}">
      <dsp:nvSpPr>
        <dsp:cNvPr id="0" name=""/>
        <dsp:cNvSpPr/>
      </dsp:nvSpPr>
      <dsp:spPr>
        <a:xfrm>
          <a:off x="9069659" y="6338455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62130"/>
              </a:moveTo>
              <a:lnTo>
                <a:pt x="46947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3116D4-40D8-4379-8798-8586725C1307}">
      <dsp:nvSpPr>
        <dsp:cNvPr id="0" name=""/>
        <dsp:cNvSpPr/>
      </dsp:nvSpPr>
      <dsp:spPr>
        <a:xfrm>
          <a:off x="9069659" y="5109651"/>
          <a:ext cx="91440" cy="40552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552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831CA0-09A7-4C33-AC33-11F4FF6692BB}">
      <dsp:nvSpPr>
        <dsp:cNvPr id="0" name=""/>
        <dsp:cNvSpPr/>
      </dsp:nvSpPr>
      <dsp:spPr>
        <a:xfrm>
          <a:off x="8384613" y="3835131"/>
          <a:ext cx="730765" cy="3891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936"/>
              </a:lnTo>
              <a:lnTo>
                <a:pt x="730765" y="259936"/>
              </a:lnTo>
              <a:lnTo>
                <a:pt x="730765" y="38910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6B113B-A8A2-4742-93DB-C61629FFED11}">
      <dsp:nvSpPr>
        <dsp:cNvPr id="0" name=""/>
        <dsp:cNvSpPr/>
      </dsp:nvSpPr>
      <dsp:spPr>
        <a:xfrm>
          <a:off x="7365455" y="5109651"/>
          <a:ext cx="91440" cy="40552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552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B4DE6A-C581-4311-8E99-4DB3AB5C75C3}">
      <dsp:nvSpPr>
        <dsp:cNvPr id="0" name=""/>
        <dsp:cNvSpPr/>
      </dsp:nvSpPr>
      <dsp:spPr>
        <a:xfrm>
          <a:off x="7411175" y="3835131"/>
          <a:ext cx="973438" cy="389107"/>
        </a:xfrm>
        <a:custGeom>
          <a:avLst/>
          <a:gdLst/>
          <a:ahLst/>
          <a:cxnLst/>
          <a:rect l="0" t="0" r="0" b="0"/>
          <a:pathLst>
            <a:path>
              <a:moveTo>
                <a:pt x="973438" y="0"/>
              </a:moveTo>
              <a:lnTo>
                <a:pt x="973438" y="259936"/>
              </a:lnTo>
              <a:lnTo>
                <a:pt x="0" y="259936"/>
              </a:lnTo>
              <a:lnTo>
                <a:pt x="0" y="38910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775D29-AE78-4366-84CB-250AF3EA81ED}">
      <dsp:nvSpPr>
        <dsp:cNvPr id="0" name=""/>
        <dsp:cNvSpPr/>
      </dsp:nvSpPr>
      <dsp:spPr>
        <a:xfrm>
          <a:off x="8384613" y="833528"/>
          <a:ext cx="715671" cy="2116191"/>
        </a:xfrm>
        <a:custGeom>
          <a:avLst/>
          <a:gdLst/>
          <a:ahLst/>
          <a:cxnLst/>
          <a:rect l="0" t="0" r="0" b="0"/>
          <a:pathLst>
            <a:path>
              <a:moveTo>
                <a:pt x="715671" y="0"/>
              </a:moveTo>
              <a:lnTo>
                <a:pt x="715671" y="1987020"/>
              </a:lnTo>
              <a:lnTo>
                <a:pt x="0" y="1987020"/>
              </a:lnTo>
              <a:lnTo>
                <a:pt x="0" y="21161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F20FA4-CDB7-42F5-B2FD-32086A8532F6}">
      <dsp:nvSpPr>
        <dsp:cNvPr id="0" name=""/>
        <dsp:cNvSpPr/>
      </dsp:nvSpPr>
      <dsp:spPr>
        <a:xfrm>
          <a:off x="5661251" y="6338455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62130"/>
              </a:moveTo>
              <a:lnTo>
                <a:pt x="63274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725C26-CAA4-489F-9ACB-B5DD29BBF149}">
      <dsp:nvSpPr>
        <dsp:cNvPr id="0" name=""/>
        <dsp:cNvSpPr/>
      </dsp:nvSpPr>
      <dsp:spPr>
        <a:xfrm>
          <a:off x="5661251" y="5109651"/>
          <a:ext cx="91440" cy="40552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552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FAD00E-82D5-499B-9075-9CC88F1C31B5}">
      <dsp:nvSpPr>
        <dsp:cNvPr id="0" name=""/>
        <dsp:cNvSpPr/>
      </dsp:nvSpPr>
      <dsp:spPr>
        <a:xfrm>
          <a:off x="4854868" y="3818716"/>
          <a:ext cx="852102" cy="4055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352"/>
              </a:lnTo>
              <a:lnTo>
                <a:pt x="852102" y="276352"/>
              </a:lnTo>
              <a:lnTo>
                <a:pt x="852102" y="40552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07A364-3952-4197-86CE-573DF19E4985}">
      <dsp:nvSpPr>
        <dsp:cNvPr id="0" name=""/>
        <dsp:cNvSpPr/>
      </dsp:nvSpPr>
      <dsp:spPr>
        <a:xfrm>
          <a:off x="3956865" y="6338455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901" y="62130"/>
              </a:moveTo>
              <a:lnTo>
                <a:pt x="45720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67AA11-4B4F-4690-A29A-B76DE4F5DFD0}">
      <dsp:nvSpPr>
        <dsp:cNvPr id="0" name=""/>
        <dsp:cNvSpPr/>
      </dsp:nvSpPr>
      <dsp:spPr>
        <a:xfrm>
          <a:off x="3957046" y="5109651"/>
          <a:ext cx="91440" cy="40552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552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D7E3A2-1979-48CE-A18F-C75102E3A125}">
      <dsp:nvSpPr>
        <dsp:cNvPr id="0" name=""/>
        <dsp:cNvSpPr/>
      </dsp:nvSpPr>
      <dsp:spPr>
        <a:xfrm>
          <a:off x="4002766" y="3818716"/>
          <a:ext cx="852102" cy="405523"/>
        </a:xfrm>
        <a:custGeom>
          <a:avLst/>
          <a:gdLst/>
          <a:ahLst/>
          <a:cxnLst/>
          <a:rect l="0" t="0" r="0" b="0"/>
          <a:pathLst>
            <a:path>
              <a:moveTo>
                <a:pt x="852102" y="0"/>
              </a:moveTo>
              <a:lnTo>
                <a:pt x="852102" y="276352"/>
              </a:lnTo>
              <a:lnTo>
                <a:pt x="0" y="276352"/>
              </a:lnTo>
              <a:lnTo>
                <a:pt x="0" y="40552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D0D1A8-3EDC-42CD-A791-B838E363DC25}">
      <dsp:nvSpPr>
        <dsp:cNvPr id="0" name=""/>
        <dsp:cNvSpPr/>
      </dsp:nvSpPr>
      <dsp:spPr>
        <a:xfrm>
          <a:off x="4854868" y="833528"/>
          <a:ext cx="4245416" cy="2099776"/>
        </a:xfrm>
        <a:custGeom>
          <a:avLst/>
          <a:gdLst/>
          <a:ahLst/>
          <a:cxnLst/>
          <a:rect l="0" t="0" r="0" b="0"/>
          <a:pathLst>
            <a:path>
              <a:moveTo>
                <a:pt x="4245416" y="0"/>
              </a:moveTo>
              <a:lnTo>
                <a:pt x="4245416" y="1970605"/>
              </a:lnTo>
              <a:lnTo>
                <a:pt x="0" y="1970605"/>
              </a:lnTo>
              <a:lnTo>
                <a:pt x="0" y="20997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91EC91-FA52-4823-9879-3C466809D24F}">
      <dsp:nvSpPr>
        <dsp:cNvPr id="0" name=""/>
        <dsp:cNvSpPr/>
      </dsp:nvSpPr>
      <dsp:spPr>
        <a:xfrm>
          <a:off x="2252842" y="5109651"/>
          <a:ext cx="91440" cy="40552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552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E5E520-B36E-446A-BF17-2A17E0057C2C}">
      <dsp:nvSpPr>
        <dsp:cNvPr id="0" name=""/>
        <dsp:cNvSpPr/>
      </dsp:nvSpPr>
      <dsp:spPr>
        <a:xfrm>
          <a:off x="1446460" y="3818716"/>
          <a:ext cx="852102" cy="4055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352"/>
              </a:lnTo>
              <a:lnTo>
                <a:pt x="852102" y="276352"/>
              </a:lnTo>
              <a:lnTo>
                <a:pt x="852102" y="40552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8DADCC-040B-4314-8F04-82D7F5AC51BF}">
      <dsp:nvSpPr>
        <dsp:cNvPr id="0" name=""/>
        <dsp:cNvSpPr/>
      </dsp:nvSpPr>
      <dsp:spPr>
        <a:xfrm>
          <a:off x="512970" y="6338455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81387" y="62130"/>
              </a:moveTo>
              <a:lnTo>
                <a:pt x="45720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DD9062-6698-4D8F-9349-AC5BB5D732EA}">
      <dsp:nvSpPr>
        <dsp:cNvPr id="0" name=""/>
        <dsp:cNvSpPr/>
      </dsp:nvSpPr>
      <dsp:spPr>
        <a:xfrm>
          <a:off x="548637" y="5109651"/>
          <a:ext cx="91440" cy="40552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552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F0C709-8F96-4B3F-A11B-437B7ABB03CA}">
      <dsp:nvSpPr>
        <dsp:cNvPr id="0" name=""/>
        <dsp:cNvSpPr/>
      </dsp:nvSpPr>
      <dsp:spPr>
        <a:xfrm>
          <a:off x="594357" y="3818716"/>
          <a:ext cx="852102" cy="405523"/>
        </a:xfrm>
        <a:custGeom>
          <a:avLst/>
          <a:gdLst/>
          <a:ahLst/>
          <a:cxnLst/>
          <a:rect l="0" t="0" r="0" b="0"/>
          <a:pathLst>
            <a:path>
              <a:moveTo>
                <a:pt x="852102" y="0"/>
              </a:moveTo>
              <a:lnTo>
                <a:pt x="852102" y="276352"/>
              </a:lnTo>
              <a:lnTo>
                <a:pt x="0" y="276352"/>
              </a:lnTo>
              <a:lnTo>
                <a:pt x="0" y="40552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9BCE93-EC84-4865-90E2-56228816AD0A}">
      <dsp:nvSpPr>
        <dsp:cNvPr id="0" name=""/>
        <dsp:cNvSpPr/>
      </dsp:nvSpPr>
      <dsp:spPr>
        <a:xfrm>
          <a:off x="1446460" y="833528"/>
          <a:ext cx="7653825" cy="2099776"/>
        </a:xfrm>
        <a:custGeom>
          <a:avLst/>
          <a:gdLst/>
          <a:ahLst/>
          <a:cxnLst/>
          <a:rect l="0" t="0" r="0" b="0"/>
          <a:pathLst>
            <a:path>
              <a:moveTo>
                <a:pt x="7653825" y="0"/>
              </a:moveTo>
              <a:lnTo>
                <a:pt x="7653825" y="1970605"/>
              </a:lnTo>
              <a:lnTo>
                <a:pt x="0" y="1970605"/>
              </a:lnTo>
              <a:lnTo>
                <a:pt x="0" y="20997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2B152B-C114-4F0C-8A94-9A62FDFF95B4}">
      <dsp:nvSpPr>
        <dsp:cNvPr id="0" name=""/>
        <dsp:cNvSpPr/>
      </dsp:nvSpPr>
      <dsp:spPr>
        <a:xfrm>
          <a:off x="8403110" y="-51883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073BF5E-51F6-488E-AED0-FAF5B6A6CAEE}">
      <dsp:nvSpPr>
        <dsp:cNvPr id="0" name=""/>
        <dsp:cNvSpPr/>
      </dsp:nvSpPr>
      <dsp:spPr>
        <a:xfrm>
          <a:off x="8558038" y="95298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/>
            <a:t>PNP sensitivomotora simétrica distal y proximal</a:t>
          </a:r>
        </a:p>
      </dsp:txBody>
      <dsp:txXfrm>
        <a:off x="8583971" y="121231"/>
        <a:ext cx="1342483" cy="833545"/>
      </dsp:txXfrm>
    </dsp:sp>
    <dsp:sp modelId="{65E9EAFC-E352-4A2F-9BF6-1EC83BFECEEE}">
      <dsp:nvSpPr>
        <dsp:cNvPr id="0" name=""/>
        <dsp:cNvSpPr/>
      </dsp:nvSpPr>
      <dsp:spPr>
        <a:xfrm>
          <a:off x="749285" y="2933304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220BA5C-39B5-4092-BD06-E269983E8C45}">
      <dsp:nvSpPr>
        <dsp:cNvPr id="0" name=""/>
        <dsp:cNvSpPr/>
      </dsp:nvSpPr>
      <dsp:spPr>
        <a:xfrm>
          <a:off x="904213" y="3080485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Aguda (&lt;</a:t>
          </a:r>
          <a:r>
            <a:rPr lang="es-ES" sz="1400" kern="1200" dirty="0" smtClean="0"/>
            <a:t>4 </a:t>
          </a:r>
          <a:r>
            <a:rPr lang="es-ES" sz="1400" kern="1200" dirty="0" err="1" smtClean="0"/>
            <a:t>sem</a:t>
          </a:r>
          <a:r>
            <a:rPr lang="es-ES" sz="1400" kern="1200" dirty="0" smtClean="0"/>
            <a:t>)</a:t>
          </a:r>
          <a:endParaRPr lang="es-ES" sz="1400" kern="1200" dirty="0"/>
        </a:p>
      </dsp:txBody>
      <dsp:txXfrm>
        <a:off x="930146" y="3106418"/>
        <a:ext cx="1342483" cy="833545"/>
      </dsp:txXfrm>
    </dsp:sp>
    <dsp:sp modelId="{464402CB-0FDA-4963-966D-E2A4C7EF0630}">
      <dsp:nvSpPr>
        <dsp:cNvPr id="0" name=""/>
        <dsp:cNvSpPr/>
      </dsp:nvSpPr>
      <dsp:spPr>
        <a:xfrm>
          <a:off x="-102816" y="4224239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EBABA98-7F1B-4454-B0EA-244B348AEA08}">
      <dsp:nvSpPr>
        <dsp:cNvPr id="0" name=""/>
        <dsp:cNvSpPr/>
      </dsp:nvSpPr>
      <dsp:spPr>
        <a:xfrm>
          <a:off x="52110" y="4371420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Axonal</a:t>
          </a:r>
          <a:endParaRPr lang="es-ES" sz="1400" kern="1200" dirty="0"/>
        </a:p>
      </dsp:txBody>
      <dsp:txXfrm>
        <a:off x="78043" y="4397353"/>
        <a:ext cx="1342483" cy="833545"/>
      </dsp:txXfrm>
    </dsp:sp>
    <dsp:sp modelId="{C5F37DDD-1350-4464-82B3-2D57636B2B92}">
      <dsp:nvSpPr>
        <dsp:cNvPr id="0" name=""/>
        <dsp:cNvSpPr/>
      </dsp:nvSpPr>
      <dsp:spPr>
        <a:xfrm>
          <a:off x="-102816" y="5515174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BEC11C3-5C8F-42AD-8868-6205528BC50A}">
      <dsp:nvSpPr>
        <dsp:cNvPr id="0" name=""/>
        <dsp:cNvSpPr/>
      </dsp:nvSpPr>
      <dsp:spPr>
        <a:xfrm>
          <a:off x="52110" y="5662355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AMAN y AMSAN, Neuropatía del paciente crítico, porfiria</a:t>
          </a:r>
          <a:endParaRPr lang="es-ES" sz="900" kern="1200" dirty="0"/>
        </a:p>
      </dsp:txBody>
      <dsp:txXfrm>
        <a:off x="78043" y="5688288"/>
        <a:ext cx="1342483" cy="833545"/>
      </dsp:txXfrm>
    </dsp:sp>
    <dsp:sp modelId="{50598DD3-D2CE-40DB-B0D5-71B1141AFD25}">
      <dsp:nvSpPr>
        <dsp:cNvPr id="0" name=""/>
        <dsp:cNvSpPr/>
      </dsp:nvSpPr>
      <dsp:spPr>
        <a:xfrm>
          <a:off x="-138484" y="6384175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7F97315-C31D-4F62-8E02-62DB07D0139F}">
      <dsp:nvSpPr>
        <dsp:cNvPr id="0" name=""/>
        <dsp:cNvSpPr/>
      </dsp:nvSpPr>
      <dsp:spPr>
        <a:xfrm>
          <a:off x="16443" y="6531356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Tóxicos (talio, acrilamida, organofosforados, alcohol), fármacos (ddI, ddC, suramina, vincristina)</a:t>
          </a:r>
          <a:endParaRPr lang="es-ES" sz="900" kern="1200" dirty="0"/>
        </a:p>
      </dsp:txBody>
      <dsp:txXfrm>
        <a:off x="42376" y="6557289"/>
        <a:ext cx="1342483" cy="833545"/>
      </dsp:txXfrm>
    </dsp:sp>
    <dsp:sp modelId="{96B23F50-1375-44D6-B0CE-6D7BDAB40722}">
      <dsp:nvSpPr>
        <dsp:cNvPr id="0" name=""/>
        <dsp:cNvSpPr/>
      </dsp:nvSpPr>
      <dsp:spPr>
        <a:xfrm>
          <a:off x="1601387" y="4224239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9CD9417-60A6-4465-86A3-3FA1FADBB7E7}">
      <dsp:nvSpPr>
        <dsp:cNvPr id="0" name=""/>
        <dsp:cNvSpPr/>
      </dsp:nvSpPr>
      <dsp:spPr>
        <a:xfrm>
          <a:off x="1756315" y="4371420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Desmielinizante</a:t>
          </a:r>
          <a:endParaRPr lang="es-ES" sz="1200" kern="1200" dirty="0"/>
        </a:p>
      </dsp:txBody>
      <dsp:txXfrm>
        <a:off x="1782248" y="4397353"/>
        <a:ext cx="1342483" cy="833545"/>
      </dsp:txXfrm>
    </dsp:sp>
    <dsp:sp modelId="{533694CD-8F4E-4C0B-9EE9-C8A4D65C9C72}">
      <dsp:nvSpPr>
        <dsp:cNvPr id="0" name=""/>
        <dsp:cNvSpPr/>
      </dsp:nvSpPr>
      <dsp:spPr>
        <a:xfrm>
          <a:off x="1601387" y="5515174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1267FD4-50A7-42D9-9270-72EC6D04B2FE}">
      <dsp:nvSpPr>
        <dsp:cNvPr id="0" name=""/>
        <dsp:cNvSpPr/>
      </dsp:nvSpPr>
      <dsp:spPr>
        <a:xfrm>
          <a:off x="1756315" y="5662355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smtClean="0"/>
            <a:t>SGB y variantes , </a:t>
          </a:r>
          <a:r>
            <a:rPr lang="es-ES" sz="900" kern="1200" dirty="0" smtClean="0"/>
            <a:t>difteria, tóxicos (suramina, arsénico)</a:t>
          </a:r>
          <a:endParaRPr lang="es-ES" sz="900" kern="1200" dirty="0"/>
        </a:p>
      </dsp:txBody>
      <dsp:txXfrm>
        <a:off x="1782248" y="5688288"/>
        <a:ext cx="1342483" cy="833545"/>
      </dsp:txXfrm>
    </dsp:sp>
    <dsp:sp modelId="{2AD4871C-A473-4CFE-B4A3-810DDC549CEB}">
      <dsp:nvSpPr>
        <dsp:cNvPr id="0" name=""/>
        <dsp:cNvSpPr/>
      </dsp:nvSpPr>
      <dsp:spPr>
        <a:xfrm>
          <a:off x="4157694" y="2933304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830391A-8D6A-4619-9DAC-F4FB3D66411E}">
      <dsp:nvSpPr>
        <dsp:cNvPr id="0" name=""/>
        <dsp:cNvSpPr/>
      </dsp:nvSpPr>
      <dsp:spPr>
        <a:xfrm>
          <a:off x="4312621" y="3080485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err="1" smtClean="0"/>
            <a:t>Subaguda</a:t>
          </a:r>
          <a:r>
            <a:rPr lang="es-ES" sz="1400" kern="1200" dirty="0" smtClean="0"/>
            <a:t> (4-8 </a:t>
          </a:r>
          <a:r>
            <a:rPr lang="es-ES" sz="1400" kern="1200" dirty="0" err="1" smtClean="0"/>
            <a:t>sem</a:t>
          </a:r>
          <a:r>
            <a:rPr lang="es-ES" sz="1400" kern="1200" dirty="0" smtClean="0"/>
            <a:t>)</a:t>
          </a:r>
          <a:endParaRPr lang="es-ES" sz="1400" kern="1200" dirty="0"/>
        </a:p>
      </dsp:txBody>
      <dsp:txXfrm>
        <a:off x="4338554" y="3106418"/>
        <a:ext cx="1342483" cy="833545"/>
      </dsp:txXfrm>
    </dsp:sp>
    <dsp:sp modelId="{07C1444B-E407-4166-83F6-2E7A9E617F88}">
      <dsp:nvSpPr>
        <dsp:cNvPr id="0" name=""/>
        <dsp:cNvSpPr/>
      </dsp:nvSpPr>
      <dsp:spPr>
        <a:xfrm>
          <a:off x="3305592" y="4224239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1A20F2E-EE11-4743-A616-1176CC010516}">
      <dsp:nvSpPr>
        <dsp:cNvPr id="0" name=""/>
        <dsp:cNvSpPr/>
      </dsp:nvSpPr>
      <dsp:spPr>
        <a:xfrm>
          <a:off x="3460519" y="4371420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Axonal</a:t>
          </a:r>
          <a:endParaRPr lang="es-ES" sz="1400" kern="1200" dirty="0"/>
        </a:p>
      </dsp:txBody>
      <dsp:txXfrm>
        <a:off x="3486452" y="4397353"/>
        <a:ext cx="1342483" cy="833545"/>
      </dsp:txXfrm>
    </dsp:sp>
    <dsp:sp modelId="{0B2A57D2-83D3-4677-90BE-DE6A0AE2F849}">
      <dsp:nvSpPr>
        <dsp:cNvPr id="0" name=""/>
        <dsp:cNvSpPr/>
      </dsp:nvSpPr>
      <dsp:spPr>
        <a:xfrm>
          <a:off x="3305592" y="5515174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480663B-B94D-4E91-8B15-FCC99B39D407}">
      <dsp:nvSpPr>
        <dsp:cNvPr id="0" name=""/>
        <dsp:cNvSpPr/>
      </dsp:nvSpPr>
      <dsp:spPr>
        <a:xfrm>
          <a:off x="3460519" y="5662355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Vasculitis. Infiltración (carcinoma, linfoma). Mieloma. Nutricional. Sarcoidosis. Lyme. VIH. Paraneoplásica</a:t>
          </a:r>
          <a:endParaRPr lang="es-ES" sz="900" kern="1200" dirty="0"/>
        </a:p>
      </dsp:txBody>
      <dsp:txXfrm>
        <a:off x="3486452" y="5688288"/>
        <a:ext cx="1342483" cy="833545"/>
      </dsp:txXfrm>
    </dsp:sp>
    <dsp:sp modelId="{4AFDC8D3-16F8-40B8-B0B8-12F4A1688502}">
      <dsp:nvSpPr>
        <dsp:cNvPr id="0" name=""/>
        <dsp:cNvSpPr/>
      </dsp:nvSpPr>
      <dsp:spPr>
        <a:xfrm>
          <a:off x="3305410" y="6384175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9030B14-E037-4815-AF40-5BCD4150051E}">
      <dsp:nvSpPr>
        <dsp:cNvPr id="0" name=""/>
        <dsp:cNvSpPr/>
      </dsp:nvSpPr>
      <dsp:spPr>
        <a:xfrm>
          <a:off x="3460338" y="6531356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Tóxica (N-hexano, talio), fármacos (vincristina)</a:t>
          </a:r>
          <a:endParaRPr lang="es-ES" sz="900" kern="1200" dirty="0"/>
        </a:p>
      </dsp:txBody>
      <dsp:txXfrm>
        <a:off x="3486271" y="6557289"/>
        <a:ext cx="1342483" cy="833545"/>
      </dsp:txXfrm>
    </dsp:sp>
    <dsp:sp modelId="{B823D278-E885-46DD-AE26-610F5149D80F}">
      <dsp:nvSpPr>
        <dsp:cNvPr id="0" name=""/>
        <dsp:cNvSpPr/>
      </dsp:nvSpPr>
      <dsp:spPr>
        <a:xfrm>
          <a:off x="5009796" y="4224239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23FE54-C8F7-4FAD-A2F2-A6F0D7DE94F7}">
      <dsp:nvSpPr>
        <dsp:cNvPr id="0" name=""/>
        <dsp:cNvSpPr/>
      </dsp:nvSpPr>
      <dsp:spPr>
        <a:xfrm>
          <a:off x="5164724" y="4371420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Desmielinizante</a:t>
          </a:r>
          <a:endParaRPr lang="es-ES" sz="1200" kern="1200" dirty="0"/>
        </a:p>
      </dsp:txBody>
      <dsp:txXfrm>
        <a:off x="5190657" y="4397353"/>
        <a:ext cx="1342483" cy="833545"/>
      </dsp:txXfrm>
    </dsp:sp>
    <dsp:sp modelId="{152DF74D-0BDB-4808-996E-CAD58C67088C}">
      <dsp:nvSpPr>
        <dsp:cNvPr id="0" name=""/>
        <dsp:cNvSpPr/>
      </dsp:nvSpPr>
      <dsp:spPr>
        <a:xfrm>
          <a:off x="5009796" y="5515174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5548BCE-35C0-4317-9F90-D4D0ADC715F2}">
      <dsp:nvSpPr>
        <dsp:cNvPr id="0" name=""/>
        <dsp:cNvSpPr/>
      </dsp:nvSpPr>
      <dsp:spPr>
        <a:xfrm>
          <a:off x="5164724" y="5662355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CMV, sarcoidosis</a:t>
          </a:r>
          <a:endParaRPr lang="es-ES" sz="900" kern="1200" dirty="0"/>
        </a:p>
      </dsp:txBody>
      <dsp:txXfrm>
        <a:off x="5190657" y="5688288"/>
        <a:ext cx="1342483" cy="833545"/>
      </dsp:txXfrm>
    </dsp:sp>
    <dsp:sp modelId="{BE26DED1-1E24-449A-9A9C-4FB72BC64B0A}">
      <dsp:nvSpPr>
        <dsp:cNvPr id="0" name=""/>
        <dsp:cNvSpPr/>
      </dsp:nvSpPr>
      <dsp:spPr>
        <a:xfrm>
          <a:off x="5027351" y="6384175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F1F8A9B-92DA-44CE-A5CF-E08DAB0B38FF}">
      <dsp:nvSpPr>
        <dsp:cNvPr id="0" name=""/>
        <dsp:cNvSpPr/>
      </dsp:nvSpPr>
      <dsp:spPr>
        <a:xfrm>
          <a:off x="5182279" y="6531356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Tóxica (N-hexano), fármacos (perhexilene, suramina)</a:t>
          </a:r>
          <a:endParaRPr lang="es-ES" sz="900" kern="1200" dirty="0"/>
        </a:p>
      </dsp:txBody>
      <dsp:txXfrm>
        <a:off x="5208212" y="6557289"/>
        <a:ext cx="1342483" cy="833545"/>
      </dsp:txXfrm>
    </dsp:sp>
    <dsp:sp modelId="{A148CF19-D389-41D2-8ED9-A991B2F3CB9B}">
      <dsp:nvSpPr>
        <dsp:cNvPr id="0" name=""/>
        <dsp:cNvSpPr/>
      </dsp:nvSpPr>
      <dsp:spPr>
        <a:xfrm>
          <a:off x="7687439" y="2949720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E69F5E4-5EA4-4F2F-838C-8C6F98980CE1}">
      <dsp:nvSpPr>
        <dsp:cNvPr id="0" name=""/>
        <dsp:cNvSpPr/>
      </dsp:nvSpPr>
      <dsp:spPr>
        <a:xfrm>
          <a:off x="7842367" y="3096901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Crónica (&gt;</a:t>
          </a:r>
          <a:r>
            <a:rPr lang="es-ES" sz="1400" kern="1200" dirty="0" smtClean="0"/>
            <a:t>8 </a:t>
          </a:r>
          <a:r>
            <a:rPr lang="es-ES" sz="1400" kern="1200" dirty="0" err="1" smtClean="0"/>
            <a:t>sem</a:t>
          </a:r>
          <a:r>
            <a:rPr lang="es-ES" sz="1400" kern="1200" dirty="0" smtClean="0"/>
            <a:t>)</a:t>
          </a:r>
          <a:endParaRPr lang="es-ES" sz="1400" kern="1200" dirty="0"/>
        </a:p>
      </dsp:txBody>
      <dsp:txXfrm>
        <a:off x="7868300" y="3122834"/>
        <a:ext cx="1342483" cy="833545"/>
      </dsp:txXfrm>
    </dsp:sp>
    <dsp:sp modelId="{6202A14B-BB10-4C4F-BA0B-CB3643BBC639}">
      <dsp:nvSpPr>
        <dsp:cNvPr id="0" name=""/>
        <dsp:cNvSpPr/>
      </dsp:nvSpPr>
      <dsp:spPr>
        <a:xfrm>
          <a:off x="6714000" y="4224239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1E8BA18-735E-47B9-BE4B-BD9334031427}">
      <dsp:nvSpPr>
        <dsp:cNvPr id="0" name=""/>
        <dsp:cNvSpPr/>
      </dsp:nvSpPr>
      <dsp:spPr>
        <a:xfrm>
          <a:off x="6868928" y="4371420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Axonal</a:t>
          </a:r>
          <a:endParaRPr lang="es-ES" sz="1400" kern="1200" dirty="0"/>
        </a:p>
      </dsp:txBody>
      <dsp:txXfrm>
        <a:off x="6894861" y="4397353"/>
        <a:ext cx="1342483" cy="833545"/>
      </dsp:txXfrm>
    </dsp:sp>
    <dsp:sp modelId="{BCC3C82D-E850-445C-B649-5BEF8A51AD6C}">
      <dsp:nvSpPr>
        <dsp:cNvPr id="0" name=""/>
        <dsp:cNvSpPr/>
      </dsp:nvSpPr>
      <dsp:spPr>
        <a:xfrm>
          <a:off x="6714000" y="5515174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7979D4C-6570-4787-ADB1-EEE2C6BDF515}">
      <dsp:nvSpPr>
        <dsp:cNvPr id="0" name=""/>
        <dsp:cNvSpPr/>
      </dsp:nvSpPr>
      <dsp:spPr>
        <a:xfrm>
          <a:off x="6868928" y="5662355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CIDP con degeneración axonal secundaria. Paraproteinemia. Vasculitis.  Amiloidosis</a:t>
          </a:r>
          <a:endParaRPr lang="es-ES" sz="900" kern="1200" dirty="0"/>
        </a:p>
      </dsp:txBody>
      <dsp:txXfrm>
        <a:off x="6894861" y="5688288"/>
        <a:ext cx="1342483" cy="833545"/>
      </dsp:txXfrm>
    </dsp:sp>
    <dsp:sp modelId="{0F617E52-08FD-4485-BD7E-7D63383D4EAF}">
      <dsp:nvSpPr>
        <dsp:cNvPr id="0" name=""/>
        <dsp:cNvSpPr/>
      </dsp:nvSpPr>
      <dsp:spPr>
        <a:xfrm>
          <a:off x="8418205" y="4224239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8E9AC60-9CCE-440C-B79E-2CC9E893B91F}">
      <dsp:nvSpPr>
        <dsp:cNvPr id="0" name=""/>
        <dsp:cNvSpPr/>
      </dsp:nvSpPr>
      <dsp:spPr>
        <a:xfrm>
          <a:off x="8573133" y="4371420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Desmielinizante</a:t>
          </a:r>
          <a:endParaRPr lang="es-ES" sz="1200" kern="1200" dirty="0"/>
        </a:p>
      </dsp:txBody>
      <dsp:txXfrm>
        <a:off x="8599066" y="4397353"/>
        <a:ext cx="1342483" cy="833545"/>
      </dsp:txXfrm>
    </dsp:sp>
    <dsp:sp modelId="{C2684104-7ABF-444D-BAEA-F968CF365D85}">
      <dsp:nvSpPr>
        <dsp:cNvPr id="0" name=""/>
        <dsp:cNvSpPr/>
      </dsp:nvSpPr>
      <dsp:spPr>
        <a:xfrm>
          <a:off x="8418205" y="5515174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2E2D03-F96E-4BB2-B6FB-E25BB892DF1D}">
      <dsp:nvSpPr>
        <dsp:cNvPr id="0" name=""/>
        <dsp:cNvSpPr/>
      </dsp:nvSpPr>
      <dsp:spPr>
        <a:xfrm>
          <a:off x="8573133" y="5662355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CIDP. Paraproteinemia.  POEMS</a:t>
          </a:r>
          <a:endParaRPr lang="es-ES" sz="900" kern="1200" dirty="0"/>
        </a:p>
      </dsp:txBody>
      <dsp:txXfrm>
        <a:off x="8599066" y="5688288"/>
        <a:ext cx="1342483" cy="833545"/>
      </dsp:txXfrm>
    </dsp:sp>
    <dsp:sp modelId="{98F71F5F-586C-4A22-966C-D942F4F36F7C}">
      <dsp:nvSpPr>
        <dsp:cNvPr id="0" name=""/>
        <dsp:cNvSpPr/>
      </dsp:nvSpPr>
      <dsp:spPr>
        <a:xfrm>
          <a:off x="8419432" y="6384175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890FF84-B773-48B3-BDB3-B9004B891549}">
      <dsp:nvSpPr>
        <dsp:cNvPr id="0" name=""/>
        <dsp:cNvSpPr/>
      </dsp:nvSpPr>
      <dsp:spPr>
        <a:xfrm>
          <a:off x="8574360" y="6531356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Fármacos (perhexilene, </a:t>
          </a:r>
          <a:r>
            <a:rPr lang="es-ES" sz="900" kern="1200" dirty="0" err="1" smtClean="0"/>
            <a:t>amiodarona</a:t>
          </a:r>
          <a:r>
            <a:rPr lang="es-ES" sz="900" kern="1200" dirty="0" smtClean="0"/>
            <a:t>, </a:t>
          </a:r>
          <a:r>
            <a:rPr lang="es-ES" sz="900" kern="1200" dirty="0" err="1" smtClean="0"/>
            <a:t>antiTNFa</a:t>
          </a:r>
          <a:r>
            <a:rPr lang="es-ES" sz="900" kern="1200" dirty="0" smtClean="0"/>
            <a:t>)</a:t>
          </a:r>
          <a:endParaRPr lang="es-ES" sz="900" kern="1200" dirty="0"/>
        </a:p>
      </dsp:txBody>
      <dsp:txXfrm>
        <a:off x="8600293" y="6557289"/>
        <a:ext cx="1342483" cy="833545"/>
      </dsp:txXfrm>
    </dsp:sp>
    <dsp:sp modelId="{1860F04E-4878-4049-A9DD-863848783AFE}">
      <dsp:nvSpPr>
        <dsp:cNvPr id="0" name=""/>
        <dsp:cNvSpPr/>
      </dsp:nvSpPr>
      <dsp:spPr>
        <a:xfrm>
          <a:off x="6752106" y="6826888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53BA15E-23F6-4B18-BDC2-0C5A0B9AEC81}">
      <dsp:nvSpPr>
        <dsp:cNvPr id="0" name=""/>
        <dsp:cNvSpPr/>
      </dsp:nvSpPr>
      <dsp:spPr>
        <a:xfrm>
          <a:off x="6907034" y="6974070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Valorar posible mononeuritis múltiple evolucionada</a:t>
          </a:r>
        </a:p>
      </dsp:txBody>
      <dsp:txXfrm>
        <a:off x="6932967" y="7000003"/>
        <a:ext cx="1342483" cy="83354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E588E9-6536-4808-BEC8-4DCFA042C8F4}">
      <dsp:nvSpPr>
        <dsp:cNvPr id="0" name=""/>
        <dsp:cNvSpPr/>
      </dsp:nvSpPr>
      <dsp:spPr>
        <a:xfrm>
          <a:off x="9344509" y="5843356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51359" y="80135"/>
              </a:moveTo>
              <a:lnTo>
                <a:pt x="45720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2CE801-6F5D-41F5-B961-0248DD814AF0}">
      <dsp:nvSpPr>
        <dsp:cNvPr id="0" name=""/>
        <dsp:cNvSpPr/>
      </dsp:nvSpPr>
      <dsp:spPr>
        <a:xfrm>
          <a:off x="9350148" y="4316995"/>
          <a:ext cx="91440" cy="5046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465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003846-2B8B-4835-B9BA-6BD7F92BC0C9}">
      <dsp:nvSpPr>
        <dsp:cNvPr id="0" name=""/>
        <dsp:cNvSpPr/>
      </dsp:nvSpPr>
      <dsp:spPr>
        <a:xfrm>
          <a:off x="8104353" y="2704636"/>
          <a:ext cx="1291515" cy="5105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9766"/>
              </a:lnTo>
              <a:lnTo>
                <a:pt x="1291515" y="349766"/>
              </a:lnTo>
              <a:lnTo>
                <a:pt x="1291515" y="5105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A4EBE4-6C0C-455D-B57D-94FDE1124912}">
      <dsp:nvSpPr>
        <dsp:cNvPr id="0" name=""/>
        <dsp:cNvSpPr/>
      </dsp:nvSpPr>
      <dsp:spPr>
        <a:xfrm>
          <a:off x="4093899" y="4316995"/>
          <a:ext cx="3181181" cy="5046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905"/>
              </a:lnTo>
              <a:lnTo>
                <a:pt x="3181181" y="343905"/>
              </a:lnTo>
              <a:lnTo>
                <a:pt x="3181181" y="50465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EA7524-B209-45A4-90F4-9C455F6A6F2E}">
      <dsp:nvSpPr>
        <dsp:cNvPr id="0" name=""/>
        <dsp:cNvSpPr/>
      </dsp:nvSpPr>
      <dsp:spPr>
        <a:xfrm>
          <a:off x="4093899" y="4316995"/>
          <a:ext cx="1060393" cy="5046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905"/>
              </a:lnTo>
              <a:lnTo>
                <a:pt x="1060393" y="343905"/>
              </a:lnTo>
              <a:lnTo>
                <a:pt x="1060393" y="50465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5EF2E5-CDA6-4E23-A4DB-71F8089D1436}">
      <dsp:nvSpPr>
        <dsp:cNvPr id="0" name=""/>
        <dsp:cNvSpPr/>
      </dsp:nvSpPr>
      <dsp:spPr>
        <a:xfrm>
          <a:off x="3033505" y="4316995"/>
          <a:ext cx="1060393" cy="504651"/>
        </a:xfrm>
        <a:custGeom>
          <a:avLst/>
          <a:gdLst/>
          <a:ahLst/>
          <a:cxnLst/>
          <a:rect l="0" t="0" r="0" b="0"/>
          <a:pathLst>
            <a:path>
              <a:moveTo>
                <a:pt x="1060393" y="0"/>
              </a:moveTo>
              <a:lnTo>
                <a:pt x="1060393" y="343905"/>
              </a:lnTo>
              <a:lnTo>
                <a:pt x="0" y="343905"/>
              </a:lnTo>
              <a:lnTo>
                <a:pt x="0" y="50465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D1A506-C063-4896-90AE-7E9992450DF8}">
      <dsp:nvSpPr>
        <dsp:cNvPr id="0" name=""/>
        <dsp:cNvSpPr/>
      </dsp:nvSpPr>
      <dsp:spPr>
        <a:xfrm>
          <a:off x="912718" y="4316995"/>
          <a:ext cx="3181181" cy="504651"/>
        </a:xfrm>
        <a:custGeom>
          <a:avLst/>
          <a:gdLst/>
          <a:ahLst/>
          <a:cxnLst/>
          <a:rect l="0" t="0" r="0" b="0"/>
          <a:pathLst>
            <a:path>
              <a:moveTo>
                <a:pt x="3181181" y="0"/>
              </a:moveTo>
              <a:lnTo>
                <a:pt x="3181181" y="343905"/>
              </a:lnTo>
              <a:lnTo>
                <a:pt x="0" y="343905"/>
              </a:lnTo>
              <a:lnTo>
                <a:pt x="0" y="50465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E4D288-627B-4E30-917D-07C77849571A}">
      <dsp:nvSpPr>
        <dsp:cNvPr id="0" name=""/>
        <dsp:cNvSpPr/>
      </dsp:nvSpPr>
      <dsp:spPr>
        <a:xfrm>
          <a:off x="4093899" y="2704636"/>
          <a:ext cx="4010453" cy="510512"/>
        </a:xfrm>
        <a:custGeom>
          <a:avLst/>
          <a:gdLst/>
          <a:ahLst/>
          <a:cxnLst/>
          <a:rect l="0" t="0" r="0" b="0"/>
          <a:pathLst>
            <a:path>
              <a:moveTo>
                <a:pt x="4010453" y="0"/>
              </a:moveTo>
              <a:lnTo>
                <a:pt x="4010453" y="349766"/>
              </a:lnTo>
              <a:lnTo>
                <a:pt x="0" y="349766"/>
              </a:lnTo>
              <a:lnTo>
                <a:pt x="0" y="5105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1B1107-2290-46EB-BD88-565F8DEA3E51}">
      <dsp:nvSpPr>
        <dsp:cNvPr id="0" name=""/>
        <dsp:cNvSpPr/>
      </dsp:nvSpPr>
      <dsp:spPr>
        <a:xfrm>
          <a:off x="8058633" y="1098140"/>
          <a:ext cx="91440" cy="5046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46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C963FB-07DC-4A56-A5AF-6A2981F55CB1}">
      <dsp:nvSpPr>
        <dsp:cNvPr id="0" name=""/>
        <dsp:cNvSpPr/>
      </dsp:nvSpPr>
      <dsp:spPr>
        <a:xfrm>
          <a:off x="7236758" y="-3705"/>
          <a:ext cx="1735189" cy="11018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65DDF87-C894-4AB2-B833-8DE861A354C2}">
      <dsp:nvSpPr>
        <dsp:cNvPr id="0" name=""/>
        <dsp:cNvSpPr/>
      </dsp:nvSpPr>
      <dsp:spPr>
        <a:xfrm>
          <a:off x="7429557" y="179453"/>
          <a:ext cx="1735189" cy="11018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/>
            <a:t>PNP sensitivomotora asimétrica distal</a:t>
          </a:r>
          <a:endParaRPr lang="es-ES" sz="1200" b="1" kern="1200" dirty="0"/>
        </a:p>
      </dsp:txBody>
      <dsp:txXfrm>
        <a:off x="7461829" y="211725"/>
        <a:ext cx="1670645" cy="1037301"/>
      </dsp:txXfrm>
    </dsp:sp>
    <dsp:sp modelId="{995CEED9-FA8F-4F49-87D5-3EC73938A32C}">
      <dsp:nvSpPr>
        <dsp:cNvPr id="0" name=""/>
        <dsp:cNvSpPr/>
      </dsp:nvSpPr>
      <dsp:spPr>
        <a:xfrm>
          <a:off x="7236758" y="1602791"/>
          <a:ext cx="1735189" cy="11018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A8E1CB2-5BB4-41C0-AF7E-8EA9B6D32A75}">
      <dsp:nvSpPr>
        <dsp:cNvPr id="0" name=""/>
        <dsp:cNvSpPr/>
      </dsp:nvSpPr>
      <dsp:spPr>
        <a:xfrm>
          <a:off x="7429557" y="1785950"/>
          <a:ext cx="1735189" cy="11018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/>
            <a:t>MONONEUROPATÍA MULTIPLE</a:t>
          </a:r>
        </a:p>
      </dsp:txBody>
      <dsp:txXfrm>
        <a:off x="7461829" y="1818222"/>
        <a:ext cx="1670645" cy="1037301"/>
      </dsp:txXfrm>
    </dsp:sp>
    <dsp:sp modelId="{9895164F-D6C5-49E3-8927-80F700B5C9CC}">
      <dsp:nvSpPr>
        <dsp:cNvPr id="0" name=""/>
        <dsp:cNvSpPr/>
      </dsp:nvSpPr>
      <dsp:spPr>
        <a:xfrm>
          <a:off x="3226304" y="3215149"/>
          <a:ext cx="1735189" cy="11018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4608602-FE7A-4395-9876-FAE44CCEC81E}">
      <dsp:nvSpPr>
        <dsp:cNvPr id="0" name=""/>
        <dsp:cNvSpPr/>
      </dsp:nvSpPr>
      <dsp:spPr>
        <a:xfrm>
          <a:off x="3419103" y="3398308"/>
          <a:ext cx="1735189" cy="11018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AXONAL</a:t>
          </a:r>
          <a:endParaRPr lang="es-ES" sz="1200" kern="1200" dirty="0"/>
        </a:p>
      </dsp:txBody>
      <dsp:txXfrm>
        <a:off x="3451375" y="3430580"/>
        <a:ext cx="1670645" cy="1037301"/>
      </dsp:txXfrm>
    </dsp:sp>
    <dsp:sp modelId="{1EB487A0-7C87-4A32-8A8B-ED356DF539AC}">
      <dsp:nvSpPr>
        <dsp:cNvPr id="0" name=""/>
        <dsp:cNvSpPr/>
      </dsp:nvSpPr>
      <dsp:spPr>
        <a:xfrm>
          <a:off x="45123" y="4821646"/>
          <a:ext cx="1735189" cy="11018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69AEA7C-797A-4C5B-8692-72EB02421110}">
      <dsp:nvSpPr>
        <dsp:cNvPr id="0" name=""/>
        <dsp:cNvSpPr/>
      </dsp:nvSpPr>
      <dsp:spPr>
        <a:xfrm>
          <a:off x="237922" y="5004805"/>
          <a:ext cx="1735189" cy="11018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Vasculitis: Wegener, Churg-Strauss, PAN, artritis reumatoide, lupus,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crioglobulinas</a:t>
          </a:r>
          <a:endParaRPr lang="es-ES" sz="1100" kern="1200" dirty="0"/>
        </a:p>
      </dsp:txBody>
      <dsp:txXfrm>
        <a:off x="270194" y="5037077"/>
        <a:ext cx="1670645" cy="1037301"/>
      </dsp:txXfrm>
    </dsp:sp>
    <dsp:sp modelId="{5EF5CD44-5096-42A8-9A1B-305584BDB9DA}">
      <dsp:nvSpPr>
        <dsp:cNvPr id="0" name=""/>
        <dsp:cNvSpPr/>
      </dsp:nvSpPr>
      <dsp:spPr>
        <a:xfrm>
          <a:off x="2165910" y="4821646"/>
          <a:ext cx="1735189" cy="11018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7608238-DD31-4CB8-9088-20193D0DEBA8}">
      <dsp:nvSpPr>
        <dsp:cNvPr id="0" name=""/>
        <dsp:cNvSpPr/>
      </dsp:nvSpPr>
      <dsp:spPr>
        <a:xfrm>
          <a:off x="2358709" y="5004805"/>
          <a:ext cx="1735189" cy="11018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50" kern="1200" dirty="0" smtClean="0"/>
            <a:t>Hepatitis C, Lyme, </a:t>
          </a:r>
          <a:r>
            <a:rPr lang="es-ES" sz="1050" kern="1200" dirty="0" smtClean="0"/>
            <a:t>lepra</a:t>
          </a:r>
          <a:endParaRPr lang="es-ES" sz="1050" kern="1200" dirty="0"/>
        </a:p>
      </dsp:txBody>
      <dsp:txXfrm>
        <a:off x="2390981" y="5037077"/>
        <a:ext cx="1670645" cy="1037301"/>
      </dsp:txXfrm>
    </dsp:sp>
    <dsp:sp modelId="{B193AB72-2F0F-4C6A-B5AB-E8AAFEE8D68E}">
      <dsp:nvSpPr>
        <dsp:cNvPr id="0" name=""/>
        <dsp:cNvSpPr/>
      </dsp:nvSpPr>
      <dsp:spPr>
        <a:xfrm>
          <a:off x="4286698" y="4821646"/>
          <a:ext cx="1735189" cy="11018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267BCB9-2CB0-4397-8477-3E9D9F2C3F94}">
      <dsp:nvSpPr>
        <dsp:cNvPr id="0" name=""/>
        <dsp:cNvSpPr/>
      </dsp:nvSpPr>
      <dsp:spPr>
        <a:xfrm>
          <a:off x="4479497" y="5004805"/>
          <a:ext cx="1735189" cy="11018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Diabetes.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Sarcoidosis.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err="1" smtClean="0"/>
            <a:t>Infiltrativas</a:t>
          </a:r>
          <a:endParaRPr lang="es-ES" sz="1000" kern="1200" dirty="0"/>
        </a:p>
      </dsp:txBody>
      <dsp:txXfrm>
        <a:off x="4511769" y="5037077"/>
        <a:ext cx="1670645" cy="1037301"/>
      </dsp:txXfrm>
    </dsp:sp>
    <dsp:sp modelId="{CA99104D-AA7E-438E-B802-C7029A95CF51}">
      <dsp:nvSpPr>
        <dsp:cNvPr id="0" name=""/>
        <dsp:cNvSpPr/>
      </dsp:nvSpPr>
      <dsp:spPr>
        <a:xfrm>
          <a:off x="6407486" y="4821646"/>
          <a:ext cx="1735189" cy="11018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AFC172A-0C2B-4097-8753-BED409707A94}">
      <dsp:nvSpPr>
        <dsp:cNvPr id="0" name=""/>
        <dsp:cNvSpPr/>
      </dsp:nvSpPr>
      <dsp:spPr>
        <a:xfrm>
          <a:off x="6600285" y="5004805"/>
          <a:ext cx="1735189" cy="11018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Plomo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(predominio motor)</a:t>
          </a:r>
          <a:endParaRPr lang="es-ES" sz="1100" kern="1200" dirty="0"/>
        </a:p>
      </dsp:txBody>
      <dsp:txXfrm>
        <a:off x="6632557" y="5037077"/>
        <a:ext cx="1670645" cy="1037301"/>
      </dsp:txXfrm>
    </dsp:sp>
    <dsp:sp modelId="{B6FAB76A-4D61-4FBB-8B1F-D34A9CED217F}">
      <dsp:nvSpPr>
        <dsp:cNvPr id="0" name=""/>
        <dsp:cNvSpPr/>
      </dsp:nvSpPr>
      <dsp:spPr>
        <a:xfrm>
          <a:off x="8528274" y="3215149"/>
          <a:ext cx="1735189" cy="11018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F1A1A39-B980-4EB6-BC5D-93EFD6F1E8A1}">
      <dsp:nvSpPr>
        <dsp:cNvPr id="0" name=""/>
        <dsp:cNvSpPr/>
      </dsp:nvSpPr>
      <dsp:spPr>
        <a:xfrm>
          <a:off x="8721072" y="3398308"/>
          <a:ext cx="1735189" cy="11018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DESMIELINIZANTE</a:t>
          </a:r>
          <a:endParaRPr lang="es-ES" sz="1200" kern="1200" dirty="0"/>
        </a:p>
      </dsp:txBody>
      <dsp:txXfrm>
        <a:off x="8753344" y="3430580"/>
        <a:ext cx="1670645" cy="1037301"/>
      </dsp:txXfrm>
    </dsp:sp>
    <dsp:sp modelId="{F9011FA5-8467-47C5-8DB7-5279BA1B311C}">
      <dsp:nvSpPr>
        <dsp:cNvPr id="0" name=""/>
        <dsp:cNvSpPr/>
      </dsp:nvSpPr>
      <dsp:spPr>
        <a:xfrm>
          <a:off x="8528274" y="4821646"/>
          <a:ext cx="1735189" cy="11018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D10231F-A02F-43E4-BA1D-46877056E164}">
      <dsp:nvSpPr>
        <dsp:cNvPr id="0" name=""/>
        <dsp:cNvSpPr/>
      </dsp:nvSpPr>
      <dsp:spPr>
        <a:xfrm>
          <a:off x="8721072" y="5004805"/>
          <a:ext cx="1735189" cy="11018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Lewis-</a:t>
          </a:r>
          <a:r>
            <a:rPr lang="es-ES" sz="1200" kern="1200" dirty="0" err="1" smtClean="0"/>
            <a:t>Sumner</a:t>
          </a:r>
          <a:endParaRPr lang="es-E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CIDP, SGB,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err="1" smtClean="0"/>
            <a:t>Paraproteinemias</a:t>
          </a:r>
          <a:endParaRPr lang="es-E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Lepra</a:t>
          </a:r>
          <a:endParaRPr lang="es-ES" sz="1200" kern="1200" dirty="0"/>
        </a:p>
      </dsp:txBody>
      <dsp:txXfrm>
        <a:off x="8753344" y="5037077"/>
        <a:ext cx="1670645" cy="1037301"/>
      </dsp:txXfrm>
    </dsp:sp>
    <dsp:sp modelId="{1C27364E-5011-4CC0-B59D-00F106BC9682}">
      <dsp:nvSpPr>
        <dsp:cNvPr id="0" name=""/>
        <dsp:cNvSpPr/>
      </dsp:nvSpPr>
      <dsp:spPr>
        <a:xfrm>
          <a:off x="8522634" y="5889076"/>
          <a:ext cx="1735189" cy="11018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A17904-5E6C-44AC-93C7-41B81607FFDF}">
      <dsp:nvSpPr>
        <dsp:cNvPr id="0" name=""/>
        <dsp:cNvSpPr/>
      </dsp:nvSpPr>
      <dsp:spPr>
        <a:xfrm>
          <a:off x="8715433" y="6072235"/>
          <a:ext cx="1735189" cy="11018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Neuropatía hereditaria sensible a la </a:t>
          </a:r>
          <a:r>
            <a:rPr lang="es-ES" sz="1200" kern="1200" dirty="0" smtClean="0"/>
            <a:t>presión</a:t>
          </a:r>
          <a:endParaRPr lang="es-ES" sz="1200" kern="1200" dirty="0"/>
        </a:p>
      </dsp:txBody>
      <dsp:txXfrm>
        <a:off x="8747705" y="6104507"/>
        <a:ext cx="1670645" cy="1037301"/>
      </dsp:txXfrm>
    </dsp:sp>
    <dsp:sp modelId="{277537C9-A843-4B07-8188-542C53ACF687}">
      <dsp:nvSpPr>
        <dsp:cNvPr id="0" name=""/>
        <dsp:cNvSpPr/>
      </dsp:nvSpPr>
      <dsp:spPr>
        <a:xfrm>
          <a:off x="1021641" y="6430299"/>
          <a:ext cx="1735189" cy="11018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A30F296-4683-4024-96BD-B7B847FC1FD0}">
      <dsp:nvSpPr>
        <dsp:cNvPr id="0" name=""/>
        <dsp:cNvSpPr/>
      </dsp:nvSpPr>
      <dsp:spPr>
        <a:xfrm>
          <a:off x="1214440" y="6613458"/>
          <a:ext cx="1735189" cy="11018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Mononeuritis sensitiva migratoria de </a:t>
          </a:r>
          <a:r>
            <a:rPr lang="es-ES" sz="1100" kern="1200" dirty="0" err="1" smtClean="0"/>
            <a:t>Wartenberg</a:t>
          </a:r>
          <a:endParaRPr lang="es-ES" sz="1100" kern="1200" dirty="0"/>
        </a:p>
      </dsp:txBody>
      <dsp:txXfrm>
        <a:off x="1246712" y="6645730"/>
        <a:ext cx="1670645" cy="103730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CDEBB3-A2B5-4180-BE9A-FC01F3180EAF}">
      <dsp:nvSpPr>
        <dsp:cNvPr id="0" name=""/>
        <dsp:cNvSpPr/>
      </dsp:nvSpPr>
      <dsp:spPr>
        <a:xfrm>
          <a:off x="8062144" y="3539321"/>
          <a:ext cx="91440" cy="3566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663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1D5A09-A840-4306-B063-FBEDA98A7CCF}">
      <dsp:nvSpPr>
        <dsp:cNvPr id="0" name=""/>
        <dsp:cNvSpPr/>
      </dsp:nvSpPr>
      <dsp:spPr>
        <a:xfrm>
          <a:off x="7376081" y="2407122"/>
          <a:ext cx="731782" cy="3535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941"/>
              </a:lnTo>
              <a:lnTo>
                <a:pt x="731782" y="239941"/>
              </a:lnTo>
              <a:lnTo>
                <a:pt x="731782" y="3535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30844B-1E8B-4D8E-B5D3-20AA801B2315}">
      <dsp:nvSpPr>
        <dsp:cNvPr id="0" name=""/>
        <dsp:cNvSpPr/>
      </dsp:nvSpPr>
      <dsp:spPr>
        <a:xfrm>
          <a:off x="6563411" y="3539321"/>
          <a:ext cx="91440" cy="3566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663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B0643B-3AE2-474E-9BB3-65DF2001C2F4}">
      <dsp:nvSpPr>
        <dsp:cNvPr id="0" name=""/>
        <dsp:cNvSpPr/>
      </dsp:nvSpPr>
      <dsp:spPr>
        <a:xfrm>
          <a:off x="6609131" y="2407122"/>
          <a:ext cx="766950" cy="353539"/>
        </a:xfrm>
        <a:custGeom>
          <a:avLst/>
          <a:gdLst/>
          <a:ahLst/>
          <a:cxnLst/>
          <a:rect l="0" t="0" r="0" b="0"/>
          <a:pathLst>
            <a:path>
              <a:moveTo>
                <a:pt x="766950" y="0"/>
              </a:moveTo>
              <a:lnTo>
                <a:pt x="766950" y="239941"/>
              </a:lnTo>
              <a:lnTo>
                <a:pt x="0" y="239941"/>
              </a:lnTo>
              <a:lnTo>
                <a:pt x="0" y="3535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791C12-9D63-4877-A2B8-21AB5F7D965C}">
      <dsp:nvSpPr>
        <dsp:cNvPr id="0" name=""/>
        <dsp:cNvSpPr/>
      </dsp:nvSpPr>
      <dsp:spPr>
        <a:xfrm>
          <a:off x="4383766" y="1268601"/>
          <a:ext cx="2992315" cy="3598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264"/>
              </a:lnTo>
              <a:lnTo>
                <a:pt x="2992315" y="246264"/>
              </a:lnTo>
              <a:lnTo>
                <a:pt x="2992315" y="3598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CE3A59-C965-4716-909E-20A45C429E45}">
      <dsp:nvSpPr>
        <dsp:cNvPr id="0" name=""/>
        <dsp:cNvSpPr/>
      </dsp:nvSpPr>
      <dsp:spPr>
        <a:xfrm>
          <a:off x="5064678" y="4611189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63422"/>
              </a:moveTo>
              <a:lnTo>
                <a:pt x="55664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D03DE3-805E-4873-996C-0B9666A63A02}">
      <dsp:nvSpPr>
        <dsp:cNvPr id="0" name=""/>
        <dsp:cNvSpPr/>
      </dsp:nvSpPr>
      <dsp:spPr>
        <a:xfrm>
          <a:off x="5064678" y="3539321"/>
          <a:ext cx="91440" cy="3566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663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C12B35-DC9D-4C03-A77E-86435697D467}">
      <dsp:nvSpPr>
        <dsp:cNvPr id="0" name=""/>
        <dsp:cNvSpPr/>
      </dsp:nvSpPr>
      <dsp:spPr>
        <a:xfrm>
          <a:off x="4378615" y="2407122"/>
          <a:ext cx="731782" cy="3535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941"/>
              </a:lnTo>
              <a:lnTo>
                <a:pt x="731782" y="239941"/>
              </a:lnTo>
              <a:lnTo>
                <a:pt x="731782" y="3535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60BCD4-848A-449A-B262-D27257EB361A}">
      <dsp:nvSpPr>
        <dsp:cNvPr id="0" name=""/>
        <dsp:cNvSpPr/>
      </dsp:nvSpPr>
      <dsp:spPr>
        <a:xfrm>
          <a:off x="3565945" y="4597749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76862"/>
              </a:moveTo>
              <a:lnTo>
                <a:pt x="47571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750D0D-B3F4-407C-89DF-6313EE4FCC69}">
      <dsp:nvSpPr>
        <dsp:cNvPr id="0" name=""/>
        <dsp:cNvSpPr/>
      </dsp:nvSpPr>
      <dsp:spPr>
        <a:xfrm>
          <a:off x="3565945" y="3539321"/>
          <a:ext cx="91440" cy="3566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663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DF3528-7CA9-4965-BDDB-93826A410E66}">
      <dsp:nvSpPr>
        <dsp:cNvPr id="0" name=""/>
        <dsp:cNvSpPr/>
      </dsp:nvSpPr>
      <dsp:spPr>
        <a:xfrm>
          <a:off x="3611665" y="2407122"/>
          <a:ext cx="766950" cy="353539"/>
        </a:xfrm>
        <a:custGeom>
          <a:avLst/>
          <a:gdLst/>
          <a:ahLst/>
          <a:cxnLst/>
          <a:rect l="0" t="0" r="0" b="0"/>
          <a:pathLst>
            <a:path>
              <a:moveTo>
                <a:pt x="766950" y="0"/>
              </a:moveTo>
              <a:lnTo>
                <a:pt x="766950" y="239941"/>
              </a:lnTo>
              <a:lnTo>
                <a:pt x="0" y="239941"/>
              </a:lnTo>
              <a:lnTo>
                <a:pt x="0" y="3535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31775B-26D2-46A1-82EA-E002317A407D}">
      <dsp:nvSpPr>
        <dsp:cNvPr id="0" name=""/>
        <dsp:cNvSpPr/>
      </dsp:nvSpPr>
      <dsp:spPr>
        <a:xfrm>
          <a:off x="4332895" y="1268601"/>
          <a:ext cx="91440" cy="359861"/>
        </a:xfrm>
        <a:custGeom>
          <a:avLst/>
          <a:gdLst/>
          <a:ahLst/>
          <a:cxnLst/>
          <a:rect l="0" t="0" r="0" b="0"/>
          <a:pathLst>
            <a:path>
              <a:moveTo>
                <a:pt x="50870" y="0"/>
              </a:moveTo>
              <a:lnTo>
                <a:pt x="50870" y="246264"/>
              </a:lnTo>
              <a:lnTo>
                <a:pt x="45720" y="246264"/>
              </a:lnTo>
              <a:lnTo>
                <a:pt x="45720" y="3598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BFEAEA-723B-42F1-9499-6838FF362FAF}">
      <dsp:nvSpPr>
        <dsp:cNvPr id="0" name=""/>
        <dsp:cNvSpPr/>
      </dsp:nvSpPr>
      <dsp:spPr>
        <a:xfrm>
          <a:off x="2067212" y="4597749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76862"/>
              </a:moveTo>
              <a:lnTo>
                <a:pt x="46100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4FC66F-8E64-4DD6-990C-5BFF53BC64F7}">
      <dsp:nvSpPr>
        <dsp:cNvPr id="0" name=""/>
        <dsp:cNvSpPr/>
      </dsp:nvSpPr>
      <dsp:spPr>
        <a:xfrm>
          <a:off x="2067212" y="3539321"/>
          <a:ext cx="91440" cy="3566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663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4897A0-8FC0-47B1-B7B8-AD7A11B7866C}">
      <dsp:nvSpPr>
        <dsp:cNvPr id="0" name=""/>
        <dsp:cNvSpPr/>
      </dsp:nvSpPr>
      <dsp:spPr>
        <a:xfrm>
          <a:off x="1403884" y="2407060"/>
          <a:ext cx="709047" cy="3536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004"/>
              </a:lnTo>
              <a:lnTo>
                <a:pt x="709047" y="240004"/>
              </a:lnTo>
              <a:lnTo>
                <a:pt x="709047" y="3536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634483-D2BA-4774-BDB1-639FAABD25B8}">
      <dsp:nvSpPr>
        <dsp:cNvPr id="0" name=""/>
        <dsp:cNvSpPr/>
      </dsp:nvSpPr>
      <dsp:spPr>
        <a:xfrm>
          <a:off x="568479" y="3539321"/>
          <a:ext cx="91440" cy="3566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663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FF6B34-795A-4EAD-887F-384E4FAAD1EE}">
      <dsp:nvSpPr>
        <dsp:cNvPr id="0" name=""/>
        <dsp:cNvSpPr/>
      </dsp:nvSpPr>
      <dsp:spPr>
        <a:xfrm>
          <a:off x="614199" y="2407060"/>
          <a:ext cx="789685" cy="353601"/>
        </a:xfrm>
        <a:custGeom>
          <a:avLst/>
          <a:gdLst/>
          <a:ahLst/>
          <a:cxnLst/>
          <a:rect l="0" t="0" r="0" b="0"/>
          <a:pathLst>
            <a:path>
              <a:moveTo>
                <a:pt x="789685" y="0"/>
              </a:moveTo>
              <a:lnTo>
                <a:pt x="789685" y="240004"/>
              </a:lnTo>
              <a:lnTo>
                <a:pt x="0" y="240004"/>
              </a:lnTo>
              <a:lnTo>
                <a:pt x="0" y="3536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0DD858-3505-41D1-A523-36F0EC91E781}">
      <dsp:nvSpPr>
        <dsp:cNvPr id="0" name=""/>
        <dsp:cNvSpPr/>
      </dsp:nvSpPr>
      <dsp:spPr>
        <a:xfrm>
          <a:off x="1403884" y="1268601"/>
          <a:ext cx="2979881" cy="359799"/>
        </a:xfrm>
        <a:custGeom>
          <a:avLst/>
          <a:gdLst/>
          <a:ahLst/>
          <a:cxnLst/>
          <a:rect l="0" t="0" r="0" b="0"/>
          <a:pathLst>
            <a:path>
              <a:moveTo>
                <a:pt x="2979881" y="0"/>
              </a:moveTo>
              <a:lnTo>
                <a:pt x="2979881" y="246202"/>
              </a:lnTo>
              <a:lnTo>
                <a:pt x="0" y="246202"/>
              </a:lnTo>
              <a:lnTo>
                <a:pt x="0" y="35979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2B152B-C114-4F0C-8A94-9A62FDFF95B4}">
      <dsp:nvSpPr>
        <dsp:cNvPr id="0" name=""/>
        <dsp:cNvSpPr/>
      </dsp:nvSpPr>
      <dsp:spPr>
        <a:xfrm>
          <a:off x="3770648" y="489941"/>
          <a:ext cx="1226236" cy="7786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073BF5E-51F6-488E-AED0-FAF5B6A6CAEE}">
      <dsp:nvSpPr>
        <dsp:cNvPr id="0" name=""/>
        <dsp:cNvSpPr/>
      </dsp:nvSpPr>
      <dsp:spPr>
        <a:xfrm>
          <a:off x="3906896" y="619377"/>
          <a:ext cx="1226236" cy="778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/>
            <a:t>NEUROPATÍA sensitivomotora asimétrica distal y proximal</a:t>
          </a:r>
        </a:p>
      </dsp:txBody>
      <dsp:txXfrm>
        <a:off x="3929702" y="642183"/>
        <a:ext cx="1180624" cy="733047"/>
      </dsp:txXfrm>
    </dsp:sp>
    <dsp:sp modelId="{7FC4B95B-BB83-4368-8EBC-10E3A116CBAD}">
      <dsp:nvSpPr>
        <dsp:cNvPr id="0" name=""/>
        <dsp:cNvSpPr/>
      </dsp:nvSpPr>
      <dsp:spPr>
        <a:xfrm>
          <a:off x="790766" y="1628400"/>
          <a:ext cx="1226236" cy="7786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0BAA374-3394-4464-988D-6CFC918A0D5D}">
      <dsp:nvSpPr>
        <dsp:cNvPr id="0" name=""/>
        <dsp:cNvSpPr/>
      </dsp:nvSpPr>
      <dsp:spPr>
        <a:xfrm>
          <a:off x="927014" y="1757836"/>
          <a:ext cx="1226236" cy="778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Radiculopatía</a:t>
          </a:r>
        </a:p>
      </dsp:txBody>
      <dsp:txXfrm>
        <a:off x="949820" y="1780642"/>
        <a:ext cx="1180624" cy="733047"/>
      </dsp:txXfrm>
    </dsp:sp>
    <dsp:sp modelId="{E788554D-8C34-4DDC-A24E-297CECFF3A18}">
      <dsp:nvSpPr>
        <dsp:cNvPr id="0" name=""/>
        <dsp:cNvSpPr/>
      </dsp:nvSpPr>
      <dsp:spPr>
        <a:xfrm>
          <a:off x="1081" y="2760662"/>
          <a:ext cx="1226236" cy="7786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405FF12-97B2-4B13-A051-279D39E2ADE4}">
      <dsp:nvSpPr>
        <dsp:cNvPr id="0" name=""/>
        <dsp:cNvSpPr/>
      </dsp:nvSpPr>
      <dsp:spPr>
        <a:xfrm>
          <a:off x="137329" y="2890098"/>
          <a:ext cx="1226236" cy="778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Aguda</a:t>
          </a:r>
          <a:endParaRPr lang="es-ES" sz="900" kern="1200" dirty="0"/>
        </a:p>
      </dsp:txBody>
      <dsp:txXfrm>
        <a:off x="160135" y="2912904"/>
        <a:ext cx="1180624" cy="733047"/>
      </dsp:txXfrm>
    </dsp:sp>
    <dsp:sp modelId="{AF4BAE42-FD50-450B-9BE8-6AE0E6078206}">
      <dsp:nvSpPr>
        <dsp:cNvPr id="0" name=""/>
        <dsp:cNvSpPr/>
      </dsp:nvSpPr>
      <dsp:spPr>
        <a:xfrm>
          <a:off x="1081" y="3895952"/>
          <a:ext cx="1226236" cy="7786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FEE73A-9B30-4B10-99B3-FBB88096D487}">
      <dsp:nvSpPr>
        <dsp:cNvPr id="0" name=""/>
        <dsp:cNvSpPr/>
      </dsp:nvSpPr>
      <dsp:spPr>
        <a:xfrm>
          <a:off x="137329" y="4025388"/>
          <a:ext cx="1226236" cy="778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Hernia discal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Herpes zóster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Traumatismo</a:t>
          </a:r>
          <a:endParaRPr lang="es-ES" sz="900" kern="1200" dirty="0"/>
        </a:p>
      </dsp:txBody>
      <dsp:txXfrm>
        <a:off x="160135" y="4048194"/>
        <a:ext cx="1180624" cy="733047"/>
      </dsp:txXfrm>
    </dsp:sp>
    <dsp:sp modelId="{A517691E-FAA8-4BAB-9451-68180ABE2481}">
      <dsp:nvSpPr>
        <dsp:cNvPr id="0" name=""/>
        <dsp:cNvSpPr/>
      </dsp:nvSpPr>
      <dsp:spPr>
        <a:xfrm>
          <a:off x="1499814" y="2760662"/>
          <a:ext cx="1226236" cy="7786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61A8F94-2E95-4B9A-811E-61FB47C35708}">
      <dsp:nvSpPr>
        <dsp:cNvPr id="0" name=""/>
        <dsp:cNvSpPr/>
      </dsp:nvSpPr>
      <dsp:spPr>
        <a:xfrm>
          <a:off x="1636062" y="2890098"/>
          <a:ext cx="1226236" cy="778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Crónica</a:t>
          </a:r>
          <a:endParaRPr lang="es-ES" sz="900" kern="1200" dirty="0"/>
        </a:p>
      </dsp:txBody>
      <dsp:txXfrm>
        <a:off x="1658868" y="2912904"/>
        <a:ext cx="1180624" cy="733047"/>
      </dsp:txXfrm>
    </dsp:sp>
    <dsp:sp modelId="{671E18C4-95E9-4A1F-A456-F3E851101529}">
      <dsp:nvSpPr>
        <dsp:cNvPr id="0" name=""/>
        <dsp:cNvSpPr/>
      </dsp:nvSpPr>
      <dsp:spPr>
        <a:xfrm>
          <a:off x="1499814" y="3895952"/>
          <a:ext cx="1226236" cy="7786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B200275-5956-4FB2-83F1-3CB7FDC4D9B7}">
      <dsp:nvSpPr>
        <dsp:cNvPr id="0" name=""/>
        <dsp:cNvSpPr/>
      </dsp:nvSpPr>
      <dsp:spPr>
        <a:xfrm>
          <a:off x="1636062" y="4025388"/>
          <a:ext cx="1226236" cy="778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Hernia discal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Estenosis de canal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Espondilosis</a:t>
          </a:r>
          <a:endParaRPr lang="es-ES" sz="900" kern="1200" dirty="0"/>
        </a:p>
      </dsp:txBody>
      <dsp:txXfrm>
        <a:off x="1658868" y="4048194"/>
        <a:ext cx="1180624" cy="733047"/>
      </dsp:txXfrm>
    </dsp:sp>
    <dsp:sp modelId="{2C6F38BF-AD3F-4B4E-9734-3FD078E1EE9F}">
      <dsp:nvSpPr>
        <dsp:cNvPr id="0" name=""/>
        <dsp:cNvSpPr/>
      </dsp:nvSpPr>
      <dsp:spPr>
        <a:xfrm>
          <a:off x="1500194" y="4643469"/>
          <a:ext cx="1226236" cy="7786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3856A93-9ACE-47BE-98D2-04EC67C34C94}">
      <dsp:nvSpPr>
        <dsp:cNvPr id="0" name=""/>
        <dsp:cNvSpPr/>
      </dsp:nvSpPr>
      <dsp:spPr>
        <a:xfrm>
          <a:off x="1636442" y="4772905"/>
          <a:ext cx="1226236" cy="778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Metástasis epidural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Carcinomatosis meníngea</a:t>
          </a:r>
          <a:endParaRPr lang="es-ES" sz="900" kern="1200" dirty="0"/>
        </a:p>
      </dsp:txBody>
      <dsp:txXfrm>
        <a:off x="1659248" y="4795711"/>
        <a:ext cx="1180624" cy="733047"/>
      </dsp:txXfrm>
    </dsp:sp>
    <dsp:sp modelId="{560EEED3-A7E0-466D-9745-7AD4067B7ADB}">
      <dsp:nvSpPr>
        <dsp:cNvPr id="0" name=""/>
        <dsp:cNvSpPr/>
      </dsp:nvSpPr>
      <dsp:spPr>
        <a:xfrm>
          <a:off x="3765497" y="1628463"/>
          <a:ext cx="1226236" cy="7786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D45C3FF-E4DF-49BB-98C8-539D710B470C}">
      <dsp:nvSpPr>
        <dsp:cNvPr id="0" name=""/>
        <dsp:cNvSpPr/>
      </dsp:nvSpPr>
      <dsp:spPr>
        <a:xfrm>
          <a:off x="3901746" y="1757899"/>
          <a:ext cx="1226236" cy="778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Plexopatía</a:t>
          </a:r>
          <a:endParaRPr lang="es-ES" sz="900" kern="1200" dirty="0"/>
        </a:p>
      </dsp:txBody>
      <dsp:txXfrm>
        <a:off x="3924552" y="1780705"/>
        <a:ext cx="1180624" cy="733047"/>
      </dsp:txXfrm>
    </dsp:sp>
    <dsp:sp modelId="{232F0BA8-D07B-4648-8960-7B68957DF3B1}">
      <dsp:nvSpPr>
        <dsp:cNvPr id="0" name=""/>
        <dsp:cNvSpPr/>
      </dsp:nvSpPr>
      <dsp:spPr>
        <a:xfrm>
          <a:off x="2998547" y="2760662"/>
          <a:ext cx="1226236" cy="7786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B83A80F-EAE5-4856-9F16-A9C3180F4094}">
      <dsp:nvSpPr>
        <dsp:cNvPr id="0" name=""/>
        <dsp:cNvSpPr/>
      </dsp:nvSpPr>
      <dsp:spPr>
        <a:xfrm>
          <a:off x="3134795" y="2890098"/>
          <a:ext cx="1226236" cy="778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Aguda</a:t>
          </a:r>
          <a:endParaRPr lang="es-ES" sz="900" kern="1200" dirty="0"/>
        </a:p>
      </dsp:txBody>
      <dsp:txXfrm>
        <a:off x="3157601" y="2912904"/>
        <a:ext cx="1180624" cy="733047"/>
      </dsp:txXfrm>
    </dsp:sp>
    <dsp:sp modelId="{5A1ED5F8-38CC-4531-90B9-641B51692A54}">
      <dsp:nvSpPr>
        <dsp:cNvPr id="0" name=""/>
        <dsp:cNvSpPr/>
      </dsp:nvSpPr>
      <dsp:spPr>
        <a:xfrm>
          <a:off x="2998547" y="3895952"/>
          <a:ext cx="1226236" cy="7786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87DBAAE-9063-4B2D-B7F0-A704B7EB7BBB}">
      <dsp:nvSpPr>
        <dsp:cNvPr id="0" name=""/>
        <dsp:cNvSpPr/>
      </dsp:nvSpPr>
      <dsp:spPr>
        <a:xfrm>
          <a:off x="3134795" y="4025388"/>
          <a:ext cx="1226236" cy="778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Neuralgia amiotrófica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Plexopatía lumbosacra DM o idiopática</a:t>
          </a:r>
        </a:p>
      </dsp:txBody>
      <dsp:txXfrm>
        <a:off x="3157601" y="4048194"/>
        <a:ext cx="1180624" cy="733047"/>
      </dsp:txXfrm>
    </dsp:sp>
    <dsp:sp modelId="{2A9588BB-EB2C-4AD5-B328-4144676CEA77}">
      <dsp:nvSpPr>
        <dsp:cNvPr id="0" name=""/>
        <dsp:cNvSpPr/>
      </dsp:nvSpPr>
      <dsp:spPr>
        <a:xfrm>
          <a:off x="3000398" y="4643469"/>
          <a:ext cx="1226236" cy="7786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D04BFF0-34F7-469B-9ABD-A6EF0FF61FBD}">
      <dsp:nvSpPr>
        <dsp:cNvPr id="0" name=""/>
        <dsp:cNvSpPr/>
      </dsp:nvSpPr>
      <dsp:spPr>
        <a:xfrm>
          <a:off x="3136647" y="4772905"/>
          <a:ext cx="1226236" cy="778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Traumatismo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Hematoma retroperitoneal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Plexopatía HIV</a:t>
          </a:r>
          <a:endParaRPr lang="es-ES" sz="900" kern="1200" dirty="0"/>
        </a:p>
      </dsp:txBody>
      <dsp:txXfrm>
        <a:off x="3159453" y="4795711"/>
        <a:ext cx="1180624" cy="733047"/>
      </dsp:txXfrm>
    </dsp:sp>
    <dsp:sp modelId="{A2AA562B-A0CF-4E9C-A0C4-A1610205BABD}">
      <dsp:nvSpPr>
        <dsp:cNvPr id="0" name=""/>
        <dsp:cNvSpPr/>
      </dsp:nvSpPr>
      <dsp:spPr>
        <a:xfrm>
          <a:off x="4497280" y="2760662"/>
          <a:ext cx="1226236" cy="7786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BFC95BC-3580-4324-AAFE-9CF36528EF23}">
      <dsp:nvSpPr>
        <dsp:cNvPr id="0" name=""/>
        <dsp:cNvSpPr/>
      </dsp:nvSpPr>
      <dsp:spPr>
        <a:xfrm>
          <a:off x="4633528" y="2890098"/>
          <a:ext cx="1226236" cy="778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Crónica</a:t>
          </a:r>
          <a:endParaRPr lang="es-ES" sz="900" kern="1200" dirty="0"/>
        </a:p>
      </dsp:txBody>
      <dsp:txXfrm>
        <a:off x="4656334" y="2912904"/>
        <a:ext cx="1180624" cy="733047"/>
      </dsp:txXfrm>
    </dsp:sp>
    <dsp:sp modelId="{59E3EBF6-DF65-4F98-9113-22A787F9CB94}">
      <dsp:nvSpPr>
        <dsp:cNvPr id="0" name=""/>
        <dsp:cNvSpPr/>
      </dsp:nvSpPr>
      <dsp:spPr>
        <a:xfrm>
          <a:off x="4497280" y="3895952"/>
          <a:ext cx="1226236" cy="7786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6B2A3A-C634-4A75-A5BE-7A3F7CABC3B5}">
      <dsp:nvSpPr>
        <dsp:cNvPr id="0" name=""/>
        <dsp:cNvSpPr/>
      </dsp:nvSpPr>
      <dsp:spPr>
        <a:xfrm>
          <a:off x="4633528" y="4025388"/>
          <a:ext cx="1226236" cy="778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Neoplasia: Pancoast, mama, retroperitoneo, pélvicos, linfomas</a:t>
          </a:r>
          <a:endParaRPr lang="es-ES" sz="900" kern="1200" dirty="0"/>
        </a:p>
      </dsp:txBody>
      <dsp:txXfrm>
        <a:off x="4656334" y="4048194"/>
        <a:ext cx="1180624" cy="733047"/>
      </dsp:txXfrm>
    </dsp:sp>
    <dsp:sp modelId="{27C1A3E2-C0B5-41A9-A5A8-EA18C26C71A2}">
      <dsp:nvSpPr>
        <dsp:cNvPr id="0" name=""/>
        <dsp:cNvSpPr/>
      </dsp:nvSpPr>
      <dsp:spPr>
        <a:xfrm>
          <a:off x="4507225" y="4656909"/>
          <a:ext cx="1226236" cy="7786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1DA4118-E3CA-47D0-BFF7-D1D882923C01}">
      <dsp:nvSpPr>
        <dsp:cNvPr id="0" name=""/>
        <dsp:cNvSpPr/>
      </dsp:nvSpPr>
      <dsp:spPr>
        <a:xfrm>
          <a:off x="4643473" y="4786345"/>
          <a:ext cx="1226236" cy="778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Post-radioterapia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Síndrome costoclavicular</a:t>
          </a:r>
          <a:endParaRPr lang="es-ES" sz="900" kern="1200" dirty="0"/>
        </a:p>
      </dsp:txBody>
      <dsp:txXfrm>
        <a:off x="4666279" y="4809151"/>
        <a:ext cx="1180624" cy="733047"/>
      </dsp:txXfrm>
    </dsp:sp>
    <dsp:sp modelId="{021C5584-D119-4C10-AFAC-37F0AE91E453}">
      <dsp:nvSpPr>
        <dsp:cNvPr id="0" name=""/>
        <dsp:cNvSpPr/>
      </dsp:nvSpPr>
      <dsp:spPr>
        <a:xfrm>
          <a:off x="6762963" y="1628463"/>
          <a:ext cx="1226236" cy="7786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F9CD5FD-775E-4324-821F-0EFA382114AE}">
      <dsp:nvSpPr>
        <dsp:cNvPr id="0" name=""/>
        <dsp:cNvSpPr/>
      </dsp:nvSpPr>
      <dsp:spPr>
        <a:xfrm>
          <a:off x="6899212" y="1757899"/>
          <a:ext cx="1226236" cy="778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Mononeuropatía</a:t>
          </a:r>
          <a:endParaRPr lang="es-ES" sz="900" kern="1200" dirty="0"/>
        </a:p>
      </dsp:txBody>
      <dsp:txXfrm>
        <a:off x="6922018" y="1780705"/>
        <a:ext cx="1180624" cy="733047"/>
      </dsp:txXfrm>
    </dsp:sp>
    <dsp:sp modelId="{02B9741A-33BC-403C-9ACB-CEAC44FA0ECD}">
      <dsp:nvSpPr>
        <dsp:cNvPr id="0" name=""/>
        <dsp:cNvSpPr/>
      </dsp:nvSpPr>
      <dsp:spPr>
        <a:xfrm>
          <a:off x="5996013" y="2760662"/>
          <a:ext cx="1226236" cy="7786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BFAF815-5B4A-4290-83B8-52D4B779FA6D}">
      <dsp:nvSpPr>
        <dsp:cNvPr id="0" name=""/>
        <dsp:cNvSpPr/>
      </dsp:nvSpPr>
      <dsp:spPr>
        <a:xfrm>
          <a:off x="6132261" y="2890098"/>
          <a:ext cx="1226236" cy="778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Aguda</a:t>
          </a:r>
          <a:endParaRPr lang="es-ES" sz="900" kern="1200" dirty="0"/>
        </a:p>
      </dsp:txBody>
      <dsp:txXfrm>
        <a:off x="6155067" y="2912904"/>
        <a:ext cx="1180624" cy="733047"/>
      </dsp:txXfrm>
    </dsp:sp>
    <dsp:sp modelId="{6306571F-D155-4119-B509-863001B8AECA}">
      <dsp:nvSpPr>
        <dsp:cNvPr id="0" name=""/>
        <dsp:cNvSpPr/>
      </dsp:nvSpPr>
      <dsp:spPr>
        <a:xfrm>
          <a:off x="5996013" y="3895952"/>
          <a:ext cx="1226236" cy="7786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7E6226-78A7-45E5-A7D5-8A9F351AE7FE}">
      <dsp:nvSpPr>
        <dsp:cNvPr id="0" name=""/>
        <dsp:cNvSpPr/>
      </dsp:nvSpPr>
      <dsp:spPr>
        <a:xfrm>
          <a:off x="6132261" y="4025388"/>
          <a:ext cx="1226236" cy="778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Traumático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Isquémico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DM, vasculitis</a:t>
          </a:r>
          <a:endParaRPr lang="es-ES" sz="900" kern="1200" dirty="0"/>
        </a:p>
      </dsp:txBody>
      <dsp:txXfrm>
        <a:off x="6155067" y="4048194"/>
        <a:ext cx="1180624" cy="733047"/>
      </dsp:txXfrm>
    </dsp:sp>
    <dsp:sp modelId="{0F32D62D-580E-4C2E-BF46-EDCD1DA88A97}">
      <dsp:nvSpPr>
        <dsp:cNvPr id="0" name=""/>
        <dsp:cNvSpPr/>
      </dsp:nvSpPr>
      <dsp:spPr>
        <a:xfrm>
          <a:off x="7494746" y="2760662"/>
          <a:ext cx="1226236" cy="7786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46C5D9C-4351-4E00-BDC3-1536AA6D14AD}">
      <dsp:nvSpPr>
        <dsp:cNvPr id="0" name=""/>
        <dsp:cNvSpPr/>
      </dsp:nvSpPr>
      <dsp:spPr>
        <a:xfrm>
          <a:off x="7630994" y="2890098"/>
          <a:ext cx="1226236" cy="778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Crónica</a:t>
          </a:r>
          <a:endParaRPr lang="es-ES" sz="900" kern="1200" dirty="0"/>
        </a:p>
      </dsp:txBody>
      <dsp:txXfrm>
        <a:off x="7653800" y="2912904"/>
        <a:ext cx="1180624" cy="733047"/>
      </dsp:txXfrm>
    </dsp:sp>
    <dsp:sp modelId="{0A210FB2-93EA-425A-B381-019E3EB33E76}">
      <dsp:nvSpPr>
        <dsp:cNvPr id="0" name=""/>
        <dsp:cNvSpPr/>
      </dsp:nvSpPr>
      <dsp:spPr>
        <a:xfrm>
          <a:off x="7494746" y="3895952"/>
          <a:ext cx="1226236" cy="7786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F62ED97-1512-4B16-801F-C40ACE9AB2AC}">
      <dsp:nvSpPr>
        <dsp:cNvPr id="0" name=""/>
        <dsp:cNvSpPr/>
      </dsp:nvSpPr>
      <dsp:spPr>
        <a:xfrm>
          <a:off x="7630994" y="4025388"/>
          <a:ext cx="1226236" cy="778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Atrapamiento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Isquemia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Neoplasia</a:t>
          </a:r>
          <a:endParaRPr lang="es-ES" sz="900" kern="1200" dirty="0"/>
        </a:p>
      </dsp:txBody>
      <dsp:txXfrm>
        <a:off x="7653800" y="4048194"/>
        <a:ext cx="1180624" cy="73304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49D7B2-82A8-41DD-B9F6-AE1A25C65E53}">
      <dsp:nvSpPr>
        <dsp:cNvPr id="0" name=""/>
        <dsp:cNvSpPr/>
      </dsp:nvSpPr>
      <dsp:spPr>
        <a:xfrm>
          <a:off x="2801370" y="3652262"/>
          <a:ext cx="91440" cy="48071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07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7E990B-2A0D-4BCE-9407-ACE8D38071D2}">
      <dsp:nvSpPr>
        <dsp:cNvPr id="0" name=""/>
        <dsp:cNvSpPr/>
      </dsp:nvSpPr>
      <dsp:spPr>
        <a:xfrm>
          <a:off x="1826569" y="1263894"/>
          <a:ext cx="1020520" cy="1338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5671"/>
              </a:lnTo>
              <a:lnTo>
                <a:pt x="1020520" y="1185671"/>
              </a:lnTo>
              <a:lnTo>
                <a:pt x="1020520" y="13387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C0C4A9-9D15-46C6-8A8A-1980940945BC}">
      <dsp:nvSpPr>
        <dsp:cNvPr id="0" name=""/>
        <dsp:cNvSpPr/>
      </dsp:nvSpPr>
      <dsp:spPr>
        <a:xfrm>
          <a:off x="781188" y="3652262"/>
          <a:ext cx="91440" cy="48071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07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846CE3-203D-4733-ABE5-F952DBC0E587}">
      <dsp:nvSpPr>
        <dsp:cNvPr id="0" name=""/>
        <dsp:cNvSpPr/>
      </dsp:nvSpPr>
      <dsp:spPr>
        <a:xfrm>
          <a:off x="826908" y="1263894"/>
          <a:ext cx="999661" cy="1338792"/>
        </a:xfrm>
        <a:custGeom>
          <a:avLst/>
          <a:gdLst/>
          <a:ahLst/>
          <a:cxnLst/>
          <a:rect l="0" t="0" r="0" b="0"/>
          <a:pathLst>
            <a:path>
              <a:moveTo>
                <a:pt x="999661" y="0"/>
              </a:moveTo>
              <a:lnTo>
                <a:pt x="999661" y="1185671"/>
              </a:lnTo>
              <a:lnTo>
                <a:pt x="0" y="1185671"/>
              </a:lnTo>
              <a:lnTo>
                <a:pt x="0" y="13387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2B152B-C114-4F0C-8A94-9A62FDFF95B4}">
      <dsp:nvSpPr>
        <dsp:cNvPr id="0" name=""/>
        <dsp:cNvSpPr/>
      </dsp:nvSpPr>
      <dsp:spPr>
        <a:xfrm>
          <a:off x="1000132" y="214318"/>
          <a:ext cx="1652875" cy="10495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073BF5E-51F6-488E-AED0-FAF5B6A6CAEE}">
      <dsp:nvSpPr>
        <dsp:cNvPr id="0" name=""/>
        <dsp:cNvSpPr/>
      </dsp:nvSpPr>
      <dsp:spPr>
        <a:xfrm>
          <a:off x="1183784" y="388788"/>
          <a:ext cx="1652875" cy="10495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PNP motora asimétrica distal</a:t>
          </a:r>
        </a:p>
      </dsp:txBody>
      <dsp:txXfrm>
        <a:off x="1214525" y="419529"/>
        <a:ext cx="1591393" cy="988094"/>
      </dsp:txXfrm>
    </dsp:sp>
    <dsp:sp modelId="{4D012EA1-7013-47EE-9569-334E8EE40312}">
      <dsp:nvSpPr>
        <dsp:cNvPr id="0" name=""/>
        <dsp:cNvSpPr/>
      </dsp:nvSpPr>
      <dsp:spPr>
        <a:xfrm>
          <a:off x="470" y="2602686"/>
          <a:ext cx="1652875" cy="10495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78EC5FE-3729-470A-9ECF-0AB3A665E361}">
      <dsp:nvSpPr>
        <dsp:cNvPr id="0" name=""/>
        <dsp:cNvSpPr/>
      </dsp:nvSpPr>
      <dsp:spPr>
        <a:xfrm>
          <a:off x="184123" y="2777157"/>
          <a:ext cx="1652875" cy="10495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Neuronopatía</a:t>
          </a:r>
          <a:endParaRPr lang="es-ES" sz="1400" kern="1200" dirty="0"/>
        </a:p>
      </dsp:txBody>
      <dsp:txXfrm>
        <a:off x="214864" y="2807898"/>
        <a:ext cx="1591393" cy="988094"/>
      </dsp:txXfrm>
    </dsp:sp>
    <dsp:sp modelId="{20A9B88A-460E-4948-A3CA-441A37FE041D}">
      <dsp:nvSpPr>
        <dsp:cNvPr id="0" name=""/>
        <dsp:cNvSpPr/>
      </dsp:nvSpPr>
      <dsp:spPr>
        <a:xfrm>
          <a:off x="470" y="4132974"/>
          <a:ext cx="1652875" cy="10495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98A57F5-E64A-4EC8-A759-88EE065CACCB}">
      <dsp:nvSpPr>
        <dsp:cNvPr id="0" name=""/>
        <dsp:cNvSpPr/>
      </dsp:nvSpPr>
      <dsp:spPr>
        <a:xfrm>
          <a:off x="184123" y="4307444"/>
          <a:ext cx="1652875" cy="10495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Síndromes de motoneurona inferior</a:t>
          </a:r>
          <a:endParaRPr lang="es-ES" sz="1400" kern="1200" dirty="0"/>
        </a:p>
      </dsp:txBody>
      <dsp:txXfrm>
        <a:off x="214864" y="4338185"/>
        <a:ext cx="1591393" cy="988094"/>
      </dsp:txXfrm>
    </dsp:sp>
    <dsp:sp modelId="{BFEF3055-20DE-408E-A905-B6BF4336E781}">
      <dsp:nvSpPr>
        <dsp:cNvPr id="0" name=""/>
        <dsp:cNvSpPr/>
      </dsp:nvSpPr>
      <dsp:spPr>
        <a:xfrm>
          <a:off x="2020652" y="2602686"/>
          <a:ext cx="1652875" cy="10495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B99E8A-F972-4FAA-8BB4-B7B8E5371D03}">
      <dsp:nvSpPr>
        <dsp:cNvPr id="0" name=""/>
        <dsp:cNvSpPr/>
      </dsp:nvSpPr>
      <dsp:spPr>
        <a:xfrm>
          <a:off x="2204305" y="2777157"/>
          <a:ext cx="1652875" cy="10495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Desmielinizante</a:t>
          </a:r>
          <a:endParaRPr lang="es-ES" sz="1400" kern="1200" dirty="0"/>
        </a:p>
      </dsp:txBody>
      <dsp:txXfrm>
        <a:off x="2235046" y="2807898"/>
        <a:ext cx="1591393" cy="988094"/>
      </dsp:txXfrm>
    </dsp:sp>
    <dsp:sp modelId="{A0A30620-0CAD-4FC3-AE73-F236287DFD55}">
      <dsp:nvSpPr>
        <dsp:cNvPr id="0" name=""/>
        <dsp:cNvSpPr/>
      </dsp:nvSpPr>
      <dsp:spPr>
        <a:xfrm>
          <a:off x="2020652" y="4132974"/>
          <a:ext cx="1652875" cy="10495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69E02E-0CA1-4433-BB35-60E01ADE4A77}">
      <dsp:nvSpPr>
        <dsp:cNvPr id="0" name=""/>
        <dsp:cNvSpPr/>
      </dsp:nvSpPr>
      <dsp:spPr>
        <a:xfrm>
          <a:off x="2204305" y="4307444"/>
          <a:ext cx="1652875" cy="10495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Neuropatía motora multifocal</a:t>
          </a:r>
        </a:p>
      </dsp:txBody>
      <dsp:txXfrm>
        <a:off x="2235046" y="4338185"/>
        <a:ext cx="1591393" cy="98809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AD445A-C4FD-4E43-8C27-A12F99C74A9B}">
      <dsp:nvSpPr>
        <dsp:cNvPr id="0" name=""/>
        <dsp:cNvSpPr/>
      </dsp:nvSpPr>
      <dsp:spPr>
        <a:xfrm>
          <a:off x="8571681" y="3153914"/>
          <a:ext cx="1500192" cy="23541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35281"/>
              </a:lnTo>
              <a:lnTo>
                <a:pt x="1500192" y="2235281"/>
              </a:lnTo>
              <a:lnTo>
                <a:pt x="1500192" y="23541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DC5551-A0E9-40BE-94AE-6F796147B452}">
      <dsp:nvSpPr>
        <dsp:cNvPr id="0" name=""/>
        <dsp:cNvSpPr/>
      </dsp:nvSpPr>
      <dsp:spPr>
        <a:xfrm>
          <a:off x="8457280" y="3153914"/>
          <a:ext cx="91440" cy="2354195"/>
        </a:xfrm>
        <a:custGeom>
          <a:avLst/>
          <a:gdLst/>
          <a:ahLst/>
          <a:cxnLst/>
          <a:rect l="0" t="0" r="0" b="0"/>
          <a:pathLst>
            <a:path>
              <a:moveTo>
                <a:pt x="114400" y="0"/>
              </a:moveTo>
              <a:lnTo>
                <a:pt x="114400" y="2235281"/>
              </a:lnTo>
              <a:lnTo>
                <a:pt x="45720" y="2235281"/>
              </a:lnTo>
              <a:lnTo>
                <a:pt x="45720" y="23541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210F4E-10DE-49FF-9860-6A81BD4F0A72}">
      <dsp:nvSpPr>
        <dsp:cNvPr id="0" name=""/>
        <dsp:cNvSpPr/>
      </dsp:nvSpPr>
      <dsp:spPr>
        <a:xfrm>
          <a:off x="6934127" y="3153914"/>
          <a:ext cx="1637554" cy="2354195"/>
        </a:xfrm>
        <a:custGeom>
          <a:avLst/>
          <a:gdLst/>
          <a:ahLst/>
          <a:cxnLst/>
          <a:rect l="0" t="0" r="0" b="0"/>
          <a:pathLst>
            <a:path>
              <a:moveTo>
                <a:pt x="1637554" y="0"/>
              </a:moveTo>
              <a:lnTo>
                <a:pt x="1637554" y="2235281"/>
              </a:lnTo>
              <a:lnTo>
                <a:pt x="0" y="2235281"/>
              </a:lnTo>
              <a:lnTo>
                <a:pt x="0" y="23541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7405BA-742D-431E-9586-131E47A1AA78}">
      <dsp:nvSpPr>
        <dsp:cNvPr id="0" name=""/>
        <dsp:cNvSpPr/>
      </dsp:nvSpPr>
      <dsp:spPr>
        <a:xfrm>
          <a:off x="5365253" y="3153914"/>
          <a:ext cx="3206427" cy="2354195"/>
        </a:xfrm>
        <a:custGeom>
          <a:avLst/>
          <a:gdLst/>
          <a:ahLst/>
          <a:cxnLst/>
          <a:rect l="0" t="0" r="0" b="0"/>
          <a:pathLst>
            <a:path>
              <a:moveTo>
                <a:pt x="3206427" y="0"/>
              </a:moveTo>
              <a:lnTo>
                <a:pt x="3206427" y="2235281"/>
              </a:lnTo>
              <a:lnTo>
                <a:pt x="0" y="2235281"/>
              </a:lnTo>
              <a:lnTo>
                <a:pt x="0" y="23541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447B60-F4A4-44A9-B00B-19A130BB2D05}">
      <dsp:nvSpPr>
        <dsp:cNvPr id="0" name=""/>
        <dsp:cNvSpPr/>
      </dsp:nvSpPr>
      <dsp:spPr>
        <a:xfrm>
          <a:off x="3796380" y="3153914"/>
          <a:ext cx="4775301" cy="2354195"/>
        </a:xfrm>
        <a:custGeom>
          <a:avLst/>
          <a:gdLst/>
          <a:ahLst/>
          <a:cxnLst/>
          <a:rect l="0" t="0" r="0" b="0"/>
          <a:pathLst>
            <a:path>
              <a:moveTo>
                <a:pt x="4775301" y="0"/>
              </a:moveTo>
              <a:lnTo>
                <a:pt x="4775301" y="2235281"/>
              </a:lnTo>
              <a:lnTo>
                <a:pt x="0" y="2235281"/>
              </a:lnTo>
              <a:lnTo>
                <a:pt x="0" y="23541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9DFABC-94AD-4D3A-80BD-B80637365A52}">
      <dsp:nvSpPr>
        <dsp:cNvPr id="0" name=""/>
        <dsp:cNvSpPr/>
      </dsp:nvSpPr>
      <dsp:spPr>
        <a:xfrm>
          <a:off x="2227507" y="3153914"/>
          <a:ext cx="6344174" cy="2354195"/>
        </a:xfrm>
        <a:custGeom>
          <a:avLst/>
          <a:gdLst/>
          <a:ahLst/>
          <a:cxnLst/>
          <a:rect l="0" t="0" r="0" b="0"/>
          <a:pathLst>
            <a:path>
              <a:moveTo>
                <a:pt x="6344174" y="0"/>
              </a:moveTo>
              <a:lnTo>
                <a:pt x="6344174" y="2235281"/>
              </a:lnTo>
              <a:lnTo>
                <a:pt x="0" y="2235281"/>
              </a:lnTo>
              <a:lnTo>
                <a:pt x="0" y="23541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38ED12-CD9B-4B7C-96B6-A0946F4880EF}">
      <dsp:nvSpPr>
        <dsp:cNvPr id="0" name=""/>
        <dsp:cNvSpPr/>
      </dsp:nvSpPr>
      <dsp:spPr>
        <a:xfrm>
          <a:off x="658633" y="3153914"/>
          <a:ext cx="7913047" cy="2354195"/>
        </a:xfrm>
        <a:custGeom>
          <a:avLst/>
          <a:gdLst/>
          <a:ahLst/>
          <a:cxnLst/>
          <a:rect l="0" t="0" r="0" b="0"/>
          <a:pathLst>
            <a:path>
              <a:moveTo>
                <a:pt x="7913047" y="0"/>
              </a:moveTo>
              <a:lnTo>
                <a:pt x="7913047" y="2235281"/>
              </a:lnTo>
              <a:lnTo>
                <a:pt x="0" y="2235281"/>
              </a:lnTo>
              <a:lnTo>
                <a:pt x="0" y="23541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3C94A6-6073-44F1-8871-5F8E8F30F25D}">
      <dsp:nvSpPr>
        <dsp:cNvPr id="0" name=""/>
        <dsp:cNvSpPr/>
      </dsp:nvSpPr>
      <dsp:spPr>
        <a:xfrm>
          <a:off x="8525961" y="1965492"/>
          <a:ext cx="91440" cy="3733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33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62E945-F9C9-4126-8A96-2A34BAC33199}">
      <dsp:nvSpPr>
        <dsp:cNvPr id="0" name=""/>
        <dsp:cNvSpPr/>
      </dsp:nvSpPr>
      <dsp:spPr>
        <a:xfrm>
          <a:off x="7929869" y="1150391"/>
          <a:ext cx="1283623" cy="815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C7EF2A-8616-49BC-BC1D-BE7451BB1FE0}">
      <dsp:nvSpPr>
        <dsp:cNvPr id="0" name=""/>
        <dsp:cNvSpPr/>
      </dsp:nvSpPr>
      <dsp:spPr>
        <a:xfrm>
          <a:off x="8072494" y="1285885"/>
          <a:ext cx="1283623" cy="8151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PNP sensitiva simétrica distal</a:t>
          </a:r>
          <a:endParaRPr lang="es-ES" sz="1400" b="1" kern="1200" dirty="0"/>
        </a:p>
      </dsp:txBody>
      <dsp:txXfrm>
        <a:off x="8096367" y="1309758"/>
        <a:ext cx="1235877" cy="767355"/>
      </dsp:txXfrm>
    </dsp:sp>
    <dsp:sp modelId="{1C154F3B-96AF-47FF-A2E5-4106C77DF040}">
      <dsp:nvSpPr>
        <dsp:cNvPr id="0" name=""/>
        <dsp:cNvSpPr/>
      </dsp:nvSpPr>
      <dsp:spPr>
        <a:xfrm>
          <a:off x="7929869" y="2338813"/>
          <a:ext cx="1283623" cy="815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81D7A26-82C4-444D-9F7E-4B74421D064C}">
      <dsp:nvSpPr>
        <dsp:cNvPr id="0" name=""/>
        <dsp:cNvSpPr/>
      </dsp:nvSpPr>
      <dsp:spPr>
        <a:xfrm>
          <a:off x="8072494" y="2474307"/>
          <a:ext cx="1283623" cy="8151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Habitualmente axonal</a:t>
          </a:r>
          <a:endParaRPr lang="es-ES" sz="1400" kern="1200" dirty="0"/>
        </a:p>
      </dsp:txBody>
      <dsp:txXfrm>
        <a:off x="8096367" y="2498180"/>
        <a:ext cx="1235877" cy="767355"/>
      </dsp:txXfrm>
    </dsp:sp>
    <dsp:sp modelId="{A38BD1BE-E381-45B4-8B99-1BF49ADBBE18}">
      <dsp:nvSpPr>
        <dsp:cNvPr id="0" name=""/>
        <dsp:cNvSpPr/>
      </dsp:nvSpPr>
      <dsp:spPr>
        <a:xfrm>
          <a:off x="16821" y="5508109"/>
          <a:ext cx="1283623" cy="815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33A2C2-E6FB-460C-A224-0B7D019B1E69}">
      <dsp:nvSpPr>
        <dsp:cNvPr id="0" name=""/>
        <dsp:cNvSpPr/>
      </dsp:nvSpPr>
      <dsp:spPr>
        <a:xfrm>
          <a:off x="159446" y="5643603"/>
          <a:ext cx="1283623" cy="8151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Diabetes, intolerancia hidrocarbonada,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err="1" smtClean="0"/>
            <a:t>Hipertrigliceridemia</a:t>
          </a:r>
          <a:endParaRPr lang="es-ES" sz="1000" kern="1200" dirty="0"/>
        </a:p>
      </dsp:txBody>
      <dsp:txXfrm>
        <a:off x="183319" y="5667476"/>
        <a:ext cx="1235877" cy="767355"/>
      </dsp:txXfrm>
    </dsp:sp>
    <dsp:sp modelId="{8531086B-A192-4233-8F24-D84EA8504985}">
      <dsp:nvSpPr>
        <dsp:cNvPr id="0" name=""/>
        <dsp:cNvSpPr/>
      </dsp:nvSpPr>
      <dsp:spPr>
        <a:xfrm>
          <a:off x="1585695" y="5508109"/>
          <a:ext cx="1283623" cy="815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F6890B1-227B-4759-8CA7-2D551E6C6357}">
      <dsp:nvSpPr>
        <dsp:cNvPr id="0" name=""/>
        <dsp:cNvSpPr/>
      </dsp:nvSpPr>
      <dsp:spPr>
        <a:xfrm>
          <a:off x="1728320" y="5643603"/>
          <a:ext cx="1283623" cy="8151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Déficit de B12, déficit B6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Déficit B1</a:t>
          </a:r>
          <a:endParaRPr lang="es-ES" sz="1000" kern="1200" dirty="0"/>
        </a:p>
      </dsp:txBody>
      <dsp:txXfrm>
        <a:off x="1752193" y="5667476"/>
        <a:ext cx="1235877" cy="767355"/>
      </dsp:txXfrm>
    </dsp:sp>
    <dsp:sp modelId="{FB7633EB-5F3B-4C02-B83C-38228C8F5BA5}">
      <dsp:nvSpPr>
        <dsp:cNvPr id="0" name=""/>
        <dsp:cNvSpPr/>
      </dsp:nvSpPr>
      <dsp:spPr>
        <a:xfrm>
          <a:off x="3154568" y="5508109"/>
          <a:ext cx="1283623" cy="815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07ED60-0793-4D5E-9E61-C4F32BB58161}">
      <dsp:nvSpPr>
        <dsp:cNvPr id="0" name=""/>
        <dsp:cNvSpPr/>
      </dsp:nvSpPr>
      <dsp:spPr>
        <a:xfrm>
          <a:off x="3297193" y="5643603"/>
          <a:ext cx="1283623" cy="8151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Gammapatía monoclonal </a:t>
          </a:r>
          <a:r>
            <a:rPr lang="es-ES" sz="1000" kern="1200" dirty="0" err="1" smtClean="0"/>
            <a:t>IgM</a:t>
          </a:r>
          <a:r>
            <a:rPr lang="es-ES" sz="1000" kern="1200" dirty="0" smtClean="0"/>
            <a:t>, CANOMAD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Anti-MAG</a:t>
          </a:r>
          <a:endParaRPr lang="es-ES" sz="1000" kern="1200" dirty="0"/>
        </a:p>
      </dsp:txBody>
      <dsp:txXfrm>
        <a:off x="3321066" y="5667476"/>
        <a:ext cx="1235877" cy="767355"/>
      </dsp:txXfrm>
    </dsp:sp>
    <dsp:sp modelId="{82F676BE-F525-48DF-89CB-3381F9EACBD2}">
      <dsp:nvSpPr>
        <dsp:cNvPr id="0" name=""/>
        <dsp:cNvSpPr/>
      </dsp:nvSpPr>
      <dsp:spPr>
        <a:xfrm>
          <a:off x="4723441" y="5508109"/>
          <a:ext cx="1283623" cy="815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36A04E-0BA1-4B61-8373-C94A829F2F00}">
      <dsp:nvSpPr>
        <dsp:cNvPr id="0" name=""/>
        <dsp:cNvSpPr/>
      </dsp:nvSpPr>
      <dsp:spPr>
        <a:xfrm>
          <a:off x="4866066" y="5643603"/>
          <a:ext cx="1283623" cy="8151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Alcohol, otros tóxicos. Insuficiencia renal. Cirrosis biliar primaria</a:t>
          </a:r>
          <a:endParaRPr lang="es-ES" sz="1000" kern="1200" dirty="0"/>
        </a:p>
      </dsp:txBody>
      <dsp:txXfrm>
        <a:off x="4889939" y="5667476"/>
        <a:ext cx="1235877" cy="767355"/>
      </dsp:txXfrm>
    </dsp:sp>
    <dsp:sp modelId="{92E163BC-EBD9-4B6B-81A1-DAE806260BD9}">
      <dsp:nvSpPr>
        <dsp:cNvPr id="0" name=""/>
        <dsp:cNvSpPr/>
      </dsp:nvSpPr>
      <dsp:spPr>
        <a:xfrm>
          <a:off x="6292315" y="5508109"/>
          <a:ext cx="1283623" cy="815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C9FA976-AE35-4ACD-996D-1D7834FE900F}">
      <dsp:nvSpPr>
        <dsp:cNvPr id="0" name=""/>
        <dsp:cNvSpPr/>
      </dsp:nvSpPr>
      <dsp:spPr>
        <a:xfrm>
          <a:off x="6434940" y="5643603"/>
          <a:ext cx="1283623" cy="8151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VHC, Lyme, VIH, lúes</a:t>
          </a:r>
          <a:endParaRPr lang="es-ES" sz="1000" kern="1200" dirty="0"/>
        </a:p>
      </dsp:txBody>
      <dsp:txXfrm>
        <a:off x="6458813" y="5667476"/>
        <a:ext cx="1235877" cy="767355"/>
      </dsp:txXfrm>
    </dsp:sp>
    <dsp:sp modelId="{D9DBAEF7-AC62-4F16-A1D2-A417D19A4067}">
      <dsp:nvSpPr>
        <dsp:cNvPr id="0" name=""/>
        <dsp:cNvSpPr/>
      </dsp:nvSpPr>
      <dsp:spPr>
        <a:xfrm>
          <a:off x="7861188" y="5508109"/>
          <a:ext cx="1283623" cy="815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24C478-B02E-4D4C-940D-8C75D9A5052E}">
      <dsp:nvSpPr>
        <dsp:cNvPr id="0" name=""/>
        <dsp:cNvSpPr/>
      </dsp:nvSpPr>
      <dsp:spPr>
        <a:xfrm>
          <a:off x="8003813" y="5643603"/>
          <a:ext cx="1283623" cy="8151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Hipotiroidismo. Acromegalia. </a:t>
          </a:r>
          <a:r>
            <a:rPr lang="es-ES" sz="1000" kern="1200" dirty="0" err="1" smtClean="0"/>
            <a:t>Policitemia</a:t>
          </a:r>
          <a:r>
            <a:rPr lang="es-ES" sz="1000" kern="1200" dirty="0" smtClean="0"/>
            <a:t> vera</a:t>
          </a:r>
          <a:endParaRPr lang="es-ES" sz="1000" kern="1200" dirty="0"/>
        </a:p>
      </dsp:txBody>
      <dsp:txXfrm>
        <a:off x="8027686" y="5667476"/>
        <a:ext cx="1235877" cy="767355"/>
      </dsp:txXfrm>
    </dsp:sp>
    <dsp:sp modelId="{6607B86B-FDB6-4046-AFCC-E9A4E9DFD897}">
      <dsp:nvSpPr>
        <dsp:cNvPr id="0" name=""/>
        <dsp:cNvSpPr/>
      </dsp:nvSpPr>
      <dsp:spPr>
        <a:xfrm>
          <a:off x="9430061" y="5508109"/>
          <a:ext cx="1283623" cy="815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3BEC8B9-CDBC-45BF-85B9-25E057EA0E28}">
      <dsp:nvSpPr>
        <dsp:cNvPr id="0" name=""/>
        <dsp:cNvSpPr/>
      </dsp:nvSpPr>
      <dsp:spPr>
        <a:xfrm>
          <a:off x="9572686" y="5643603"/>
          <a:ext cx="1283623" cy="8151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Paraneoplásica</a:t>
          </a:r>
          <a:endParaRPr lang="es-ES" sz="1000" kern="1200" dirty="0"/>
        </a:p>
      </dsp:txBody>
      <dsp:txXfrm>
        <a:off x="9596559" y="5667476"/>
        <a:ext cx="1235877" cy="76735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1AB3B4-396A-4E03-94E4-1634F7961601}">
      <dsp:nvSpPr>
        <dsp:cNvPr id="0" name=""/>
        <dsp:cNvSpPr/>
      </dsp:nvSpPr>
      <dsp:spPr>
        <a:xfrm>
          <a:off x="7999753" y="3893427"/>
          <a:ext cx="1220902" cy="13172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8069"/>
              </a:lnTo>
              <a:lnTo>
                <a:pt x="1220902" y="1188069"/>
              </a:lnTo>
              <a:lnTo>
                <a:pt x="1220902" y="13172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A954AD-E33D-4C0C-847E-68755E5152AF}">
      <dsp:nvSpPr>
        <dsp:cNvPr id="0" name=""/>
        <dsp:cNvSpPr/>
      </dsp:nvSpPr>
      <dsp:spPr>
        <a:xfrm>
          <a:off x="7543178" y="3893427"/>
          <a:ext cx="456574" cy="1317240"/>
        </a:xfrm>
        <a:custGeom>
          <a:avLst/>
          <a:gdLst/>
          <a:ahLst/>
          <a:cxnLst/>
          <a:rect l="0" t="0" r="0" b="0"/>
          <a:pathLst>
            <a:path>
              <a:moveTo>
                <a:pt x="456574" y="0"/>
              </a:moveTo>
              <a:lnTo>
                <a:pt x="456574" y="1188069"/>
              </a:lnTo>
              <a:lnTo>
                <a:pt x="0" y="1188069"/>
              </a:lnTo>
              <a:lnTo>
                <a:pt x="0" y="13172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A7B8E7-5880-4260-8B1C-1EE4AFBBCE3C}">
      <dsp:nvSpPr>
        <dsp:cNvPr id="0" name=""/>
        <dsp:cNvSpPr/>
      </dsp:nvSpPr>
      <dsp:spPr>
        <a:xfrm>
          <a:off x="5838974" y="3893427"/>
          <a:ext cx="2160779" cy="1317240"/>
        </a:xfrm>
        <a:custGeom>
          <a:avLst/>
          <a:gdLst/>
          <a:ahLst/>
          <a:cxnLst/>
          <a:rect l="0" t="0" r="0" b="0"/>
          <a:pathLst>
            <a:path>
              <a:moveTo>
                <a:pt x="2160779" y="0"/>
              </a:moveTo>
              <a:lnTo>
                <a:pt x="2160779" y="1188069"/>
              </a:lnTo>
              <a:lnTo>
                <a:pt x="0" y="1188069"/>
              </a:lnTo>
              <a:lnTo>
                <a:pt x="0" y="13172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C507F3-6AC1-4DAD-9133-68B63613DEDA}">
      <dsp:nvSpPr>
        <dsp:cNvPr id="0" name=""/>
        <dsp:cNvSpPr/>
      </dsp:nvSpPr>
      <dsp:spPr>
        <a:xfrm>
          <a:off x="4134769" y="3893427"/>
          <a:ext cx="3864983" cy="1317240"/>
        </a:xfrm>
        <a:custGeom>
          <a:avLst/>
          <a:gdLst/>
          <a:ahLst/>
          <a:cxnLst/>
          <a:rect l="0" t="0" r="0" b="0"/>
          <a:pathLst>
            <a:path>
              <a:moveTo>
                <a:pt x="3864983" y="0"/>
              </a:moveTo>
              <a:lnTo>
                <a:pt x="3864983" y="1188069"/>
              </a:lnTo>
              <a:lnTo>
                <a:pt x="0" y="1188069"/>
              </a:lnTo>
              <a:lnTo>
                <a:pt x="0" y="13172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53940E-DD06-45AB-B02A-29BA662EDF47}">
      <dsp:nvSpPr>
        <dsp:cNvPr id="0" name=""/>
        <dsp:cNvSpPr/>
      </dsp:nvSpPr>
      <dsp:spPr>
        <a:xfrm>
          <a:off x="2430565" y="3893427"/>
          <a:ext cx="5569188" cy="1317240"/>
        </a:xfrm>
        <a:custGeom>
          <a:avLst/>
          <a:gdLst/>
          <a:ahLst/>
          <a:cxnLst/>
          <a:rect l="0" t="0" r="0" b="0"/>
          <a:pathLst>
            <a:path>
              <a:moveTo>
                <a:pt x="5569188" y="0"/>
              </a:moveTo>
              <a:lnTo>
                <a:pt x="5569188" y="1188069"/>
              </a:lnTo>
              <a:lnTo>
                <a:pt x="0" y="1188069"/>
              </a:lnTo>
              <a:lnTo>
                <a:pt x="0" y="13172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C99DE9-6729-4AA7-8E44-7815C58267AE}">
      <dsp:nvSpPr>
        <dsp:cNvPr id="0" name=""/>
        <dsp:cNvSpPr/>
      </dsp:nvSpPr>
      <dsp:spPr>
        <a:xfrm>
          <a:off x="726360" y="3893427"/>
          <a:ext cx="7273392" cy="1317240"/>
        </a:xfrm>
        <a:custGeom>
          <a:avLst/>
          <a:gdLst/>
          <a:ahLst/>
          <a:cxnLst/>
          <a:rect l="0" t="0" r="0" b="0"/>
          <a:pathLst>
            <a:path>
              <a:moveTo>
                <a:pt x="7273392" y="0"/>
              </a:moveTo>
              <a:lnTo>
                <a:pt x="7273392" y="1188069"/>
              </a:lnTo>
              <a:lnTo>
                <a:pt x="0" y="1188069"/>
              </a:lnTo>
              <a:lnTo>
                <a:pt x="0" y="13172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A697F9-7BF5-45E1-9C53-E9DC4B1A0D2C}">
      <dsp:nvSpPr>
        <dsp:cNvPr id="0" name=""/>
        <dsp:cNvSpPr/>
      </dsp:nvSpPr>
      <dsp:spPr>
        <a:xfrm>
          <a:off x="7954033" y="2602492"/>
          <a:ext cx="91440" cy="40552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55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62E814-9702-4055-8AC7-8E17564CA3A5}">
      <dsp:nvSpPr>
        <dsp:cNvPr id="0" name=""/>
        <dsp:cNvSpPr/>
      </dsp:nvSpPr>
      <dsp:spPr>
        <a:xfrm>
          <a:off x="7302578" y="1717080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FB0A421-C03D-46C3-8D28-3C036E94EAE8}">
      <dsp:nvSpPr>
        <dsp:cNvPr id="0" name=""/>
        <dsp:cNvSpPr/>
      </dsp:nvSpPr>
      <dsp:spPr>
        <a:xfrm>
          <a:off x="7457506" y="1864262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PNP sensitiva asimétrica</a:t>
          </a:r>
          <a:endParaRPr lang="es-ES" sz="1400" b="1" kern="1200" dirty="0"/>
        </a:p>
      </dsp:txBody>
      <dsp:txXfrm>
        <a:off x="7483439" y="1890195"/>
        <a:ext cx="1342483" cy="833545"/>
      </dsp:txXfrm>
    </dsp:sp>
    <dsp:sp modelId="{0C8B3AA8-D87D-4358-A0CF-816AC55C4BCF}">
      <dsp:nvSpPr>
        <dsp:cNvPr id="0" name=""/>
        <dsp:cNvSpPr/>
      </dsp:nvSpPr>
      <dsp:spPr>
        <a:xfrm>
          <a:off x="7302578" y="3008015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40BB32F-F65F-4293-B2F3-1E062F267C55}">
      <dsp:nvSpPr>
        <dsp:cNvPr id="0" name=""/>
        <dsp:cNvSpPr/>
      </dsp:nvSpPr>
      <dsp:spPr>
        <a:xfrm>
          <a:off x="7457506" y="3155197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Ganglionopatías</a:t>
          </a:r>
          <a:endParaRPr lang="es-ES" sz="1400" kern="1200" dirty="0"/>
        </a:p>
      </dsp:txBody>
      <dsp:txXfrm>
        <a:off x="7483439" y="3181130"/>
        <a:ext cx="1342483" cy="833545"/>
      </dsp:txXfrm>
    </dsp:sp>
    <dsp:sp modelId="{89173A07-F603-4002-A85A-36F1A8474254}">
      <dsp:nvSpPr>
        <dsp:cNvPr id="0" name=""/>
        <dsp:cNvSpPr/>
      </dsp:nvSpPr>
      <dsp:spPr>
        <a:xfrm>
          <a:off x="29186" y="5210667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F160A5-D1EF-49A2-97A7-FCD939DE9E9A}">
      <dsp:nvSpPr>
        <dsp:cNvPr id="0" name=""/>
        <dsp:cNvSpPr/>
      </dsp:nvSpPr>
      <dsp:spPr>
        <a:xfrm>
          <a:off x="184113" y="5357849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Paraneoplásicas</a:t>
          </a:r>
          <a:endParaRPr lang="es-ES" sz="1400" kern="1200" dirty="0"/>
        </a:p>
      </dsp:txBody>
      <dsp:txXfrm>
        <a:off x="210046" y="5383782"/>
        <a:ext cx="1342483" cy="833545"/>
      </dsp:txXfrm>
    </dsp:sp>
    <dsp:sp modelId="{D94A0D3B-D53C-4413-8B6A-BA684F25D463}">
      <dsp:nvSpPr>
        <dsp:cNvPr id="0" name=""/>
        <dsp:cNvSpPr/>
      </dsp:nvSpPr>
      <dsp:spPr>
        <a:xfrm>
          <a:off x="1733390" y="5210667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16187CF-34C5-44A0-BC35-344BA0318C61}">
      <dsp:nvSpPr>
        <dsp:cNvPr id="0" name=""/>
        <dsp:cNvSpPr/>
      </dsp:nvSpPr>
      <dsp:spPr>
        <a:xfrm>
          <a:off x="1888318" y="5357849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Sjögren</a:t>
          </a:r>
          <a:endParaRPr lang="es-ES" sz="1400" kern="1200" dirty="0"/>
        </a:p>
      </dsp:txBody>
      <dsp:txXfrm>
        <a:off x="1914251" y="5383782"/>
        <a:ext cx="1342483" cy="833545"/>
      </dsp:txXfrm>
    </dsp:sp>
    <dsp:sp modelId="{8B69D71C-461A-41CF-BA93-152AE9984D88}">
      <dsp:nvSpPr>
        <dsp:cNvPr id="0" name=""/>
        <dsp:cNvSpPr/>
      </dsp:nvSpPr>
      <dsp:spPr>
        <a:xfrm>
          <a:off x="3437595" y="5210667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2B3AC61-F590-4A3D-B1DF-0F7DDA8FA238}">
      <dsp:nvSpPr>
        <dsp:cNvPr id="0" name=""/>
        <dsp:cNvSpPr/>
      </dsp:nvSpPr>
      <dsp:spPr>
        <a:xfrm>
          <a:off x="3592522" y="5357849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Toxicidad por B6</a:t>
          </a:r>
          <a:endParaRPr lang="es-ES" sz="1400" kern="1200" dirty="0"/>
        </a:p>
      </dsp:txBody>
      <dsp:txXfrm>
        <a:off x="3618455" y="5383782"/>
        <a:ext cx="1342483" cy="833545"/>
      </dsp:txXfrm>
    </dsp:sp>
    <dsp:sp modelId="{A60B3094-786D-420C-9D70-E8AAF1B9885B}">
      <dsp:nvSpPr>
        <dsp:cNvPr id="0" name=""/>
        <dsp:cNvSpPr/>
      </dsp:nvSpPr>
      <dsp:spPr>
        <a:xfrm>
          <a:off x="5141799" y="5210667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8FF3F6C-6353-4330-9FE2-1876A308E667}">
      <dsp:nvSpPr>
        <dsp:cNvPr id="0" name=""/>
        <dsp:cNvSpPr/>
      </dsp:nvSpPr>
      <dsp:spPr>
        <a:xfrm>
          <a:off x="5296727" y="5357849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smtClean="0"/>
            <a:t>Quimioterápicos</a:t>
          </a:r>
          <a:endParaRPr lang="es-ES" sz="1400" kern="1200" dirty="0"/>
        </a:p>
      </dsp:txBody>
      <dsp:txXfrm>
        <a:off x="5322660" y="5383782"/>
        <a:ext cx="1342483" cy="833545"/>
      </dsp:txXfrm>
    </dsp:sp>
    <dsp:sp modelId="{88792EDD-D530-4938-A1BE-A6949BFF6870}">
      <dsp:nvSpPr>
        <dsp:cNvPr id="0" name=""/>
        <dsp:cNvSpPr/>
      </dsp:nvSpPr>
      <dsp:spPr>
        <a:xfrm>
          <a:off x="6846003" y="5210667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AE2EB7-C365-421D-A85F-A29403D61160}">
      <dsp:nvSpPr>
        <dsp:cNvPr id="0" name=""/>
        <dsp:cNvSpPr/>
      </dsp:nvSpPr>
      <dsp:spPr>
        <a:xfrm>
          <a:off x="7000931" y="5357849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VIH, VHC, Lepra, lúes</a:t>
          </a:r>
          <a:endParaRPr lang="es-ES" sz="1400" kern="1200" dirty="0"/>
        </a:p>
      </dsp:txBody>
      <dsp:txXfrm>
        <a:off x="7026864" y="5383782"/>
        <a:ext cx="1342483" cy="833545"/>
      </dsp:txXfrm>
    </dsp:sp>
    <dsp:sp modelId="{E9BA23FB-D543-4EF5-8607-BD956E536AD3}">
      <dsp:nvSpPr>
        <dsp:cNvPr id="0" name=""/>
        <dsp:cNvSpPr/>
      </dsp:nvSpPr>
      <dsp:spPr>
        <a:xfrm>
          <a:off x="8523481" y="5210667"/>
          <a:ext cx="1394349" cy="885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6CE8A84-BE61-49E4-A436-C011B2C80E68}">
      <dsp:nvSpPr>
        <dsp:cNvPr id="0" name=""/>
        <dsp:cNvSpPr/>
      </dsp:nvSpPr>
      <dsp:spPr>
        <a:xfrm>
          <a:off x="8678408" y="5357849"/>
          <a:ext cx="1394349" cy="8854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Idiopática</a:t>
          </a:r>
          <a:endParaRPr lang="es-ES" sz="1400" kern="1200" dirty="0"/>
        </a:p>
      </dsp:txBody>
      <dsp:txXfrm>
        <a:off x="8704341" y="5383782"/>
        <a:ext cx="1342483" cy="83354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4CF4F4-9EBE-466A-8A3E-D7CA880B56E2}">
      <dsp:nvSpPr>
        <dsp:cNvPr id="0" name=""/>
        <dsp:cNvSpPr/>
      </dsp:nvSpPr>
      <dsp:spPr>
        <a:xfrm>
          <a:off x="8722445" y="1135436"/>
          <a:ext cx="629000" cy="3073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42009"/>
              </a:lnTo>
              <a:lnTo>
                <a:pt x="629000" y="2942009"/>
              </a:lnTo>
              <a:lnTo>
                <a:pt x="629000" y="30730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D6263C-AE59-44B8-B0CC-B20FF48074D4}">
      <dsp:nvSpPr>
        <dsp:cNvPr id="0" name=""/>
        <dsp:cNvSpPr/>
      </dsp:nvSpPr>
      <dsp:spPr>
        <a:xfrm>
          <a:off x="7906357" y="1135436"/>
          <a:ext cx="816088" cy="3073013"/>
        </a:xfrm>
        <a:custGeom>
          <a:avLst/>
          <a:gdLst/>
          <a:ahLst/>
          <a:cxnLst/>
          <a:rect l="0" t="0" r="0" b="0"/>
          <a:pathLst>
            <a:path>
              <a:moveTo>
                <a:pt x="816088" y="0"/>
              </a:moveTo>
              <a:lnTo>
                <a:pt x="816088" y="2942009"/>
              </a:lnTo>
              <a:lnTo>
                <a:pt x="0" y="2942009"/>
              </a:lnTo>
              <a:lnTo>
                <a:pt x="0" y="30730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BD7AFE-4BC0-4B2A-AE1B-E29485E24140}">
      <dsp:nvSpPr>
        <dsp:cNvPr id="0" name=""/>
        <dsp:cNvSpPr/>
      </dsp:nvSpPr>
      <dsp:spPr>
        <a:xfrm>
          <a:off x="6177979" y="1135436"/>
          <a:ext cx="2544465" cy="3073013"/>
        </a:xfrm>
        <a:custGeom>
          <a:avLst/>
          <a:gdLst/>
          <a:ahLst/>
          <a:cxnLst/>
          <a:rect l="0" t="0" r="0" b="0"/>
          <a:pathLst>
            <a:path>
              <a:moveTo>
                <a:pt x="2544465" y="0"/>
              </a:moveTo>
              <a:lnTo>
                <a:pt x="2544465" y="2942009"/>
              </a:lnTo>
              <a:lnTo>
                <a:pt x="0" y="2942009"/>
              </a:lnTo>
              <a:lnTo>
                <a:pt x="0" y="30730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F6710F-4D58-49E3-AF84-00B136EAE1B0}">
      <dsp:nvSpPr>
        <dsp:cNvPr id="0" name=""/>
        <dsp:cNvSpPr/>
      </dsp:nvSpPr>
      <dsp:spPr>
        <a:xfrm>
          <a:off x="4449602" y="1135436"/>
          <a:ext cx="4272843" cy="3073013"/>
        </a:xfrm>
        <a:custGeom>
          <a:avLst/>
          <a:gdLst/>
          <a:ahLst/>
          <a:cxnLst/>
          <a:rect l="0" t="0" r="0" b="0"/>
          <a:pathLst>
            <a:path>
              <a:moveTo>
                <a:pt x="4272843" y="0"/>
              </a:moveTo>
              <a:lnTo>
                <a:pt x="4272843" y="2942009"/>
              </a:lnTo>
              <a:lnTo>
                <a:pt x="0" y="2942009"/>
              </a:lnTo>
              <a:lnTo>
                <a:pt x="0" y="30730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D36339-E228-47AA-9512-C26C126BDB82}">
      <dsp:nvSpPr>
        <dsp:cNvPr id="0" name=""/>
        <dsp:cNvSpPr/>
      </dsp:nvSpPr>
      <dsp:spPr>
        <a:xfrm>
          <a:off x="2721224" y="1135436"/>
          <a:ext cx="6001220" cy="3073013"/>
        </a:xfrm>
        <a:custGeom>
          <a:avLst/>
          <a:gdLst/>
          <a:ahLst/>
          <a:cxnLst/>
          <a:rect l="0" t="0" r="0" b="0"/>
          <a:pathLst>
            <a:path>
              <a:moveTo>
                <a:pt x="6001220" y="0"/>
              </a:moveTo>
              <a:lnTo>
                <a:pt x="6001220" y="2942009"/>
              </a:lnTo>
              <a:lnTo>
                <a:pt x="0" y="2942009"/>
              </a:lnTo>
              <a:lnTo>
                <a:pt x="0" y="30730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570EB3-DFAC-4B47-9FCF-024538476C13}">
      <dsp:nvSpPr>
        <dsp:cNvPr id="0" name=""/>
        <dsp:cNvSpPr/>
      </dsp:nvSpPr>
      <dsp:spPr>
        <a:xfrm>
          <a:off x="992847" y="1135436"/>
          <a:ext cx="7729598" cy="3073013"/>
        </a:xfrm>
        <a:custGeom>
          <a:avLst/>
          <a:gdLst/>
          <a:ahLst/>
          <a:cxnLst/>
          <a:rect l="0" t="0" r="0" b="0"/>
          <a:pathLst>
            <a:path>
              <a:moveTo>
                <a:pt x="7729598" y="0"/>
              </a:moveTo>
              <a:lnTo>
                <a:pt x="7729598" y="2942009"/>
              </a:lnTo>
              <a:lnTo>
                <a:pt x="0" y="2942009"/>
              </a:lnTo>
              <a:lnTo>
                <a:pt x="0" y="30730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2B152B-C114-4F0C-8A94-9A62FDFF95B4}">
      <dsp:nvSpPr>
        <dsp:cNvPr id="0" name=""/>
        <dsp:cNvSpPr/>
      </dsp:nvSpPr>
      <dsp:spPr>
        <a:xfrm>
          <a:off x="8015381" y="237465"/>
          <a:ext cx="1414127" cy="8979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073BF5E-51F6-488E-AED0-FAF5B6A6CAEE}">
      <dsp:nvSpPr>
        <dsp:cNvPr id="0" name=""/>
        <dsp:cNvSpPr/>
      </dsp:nvSpPr>
      <dsp:spPr>
        <a:xfrm>
          <a:off x="8172506" y="386734"/>
          <a:ext cx="1414127" cy="8979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PNP autonómica</a:t>
          </a:r>
        </a:p>
      </dsp:txBody>
      <dsp:txXfrm>
        <a:off x="8198807" y="413035"/>
        <a:ext cx="1361525" cy="845368"/>
      </dsp:txXfrm>
    </dsp:sp>
    <dsp:sp modelId="{3C5B9418-1BE1-4389-990C-95695600327F}">
      <dsp:nvSpPr>
        <dsp:cNvPr id="0" name=""/>
        <dsp:cNvSpPr/>
      </dsp:nvSpPr>
      <dsp:spPr>
        <a:xfrm>
          <a:off x="285783" y="4208449"/>
          <a:ext cx="1414127" cy="8979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F3C99AF-BDCD-46D4-9314-131256F49F7D}">
      <dsp:nvSpPr>
        <dsp:cNvPr id="0" name=""/>
        <dsp:cNvSpPr/>
      </dsp:nvSpPr>
      <dsp:spPr>
        <a:xfrm>
          <a:off x="442908" y="4357718"/>
          <a:ext cx="1414127" cy="8979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Diabetes,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err="1" smtClean="0"/>
            <a:t>Amiloidosis</a:t>
          </a:r>
          <a:endParaRPr lang="es-ES" sz="1400" kern="1200" dirty="0" smtClean="0"/>
        </a:p>
      </dsp:txBody>
      <dsp:txXfrm>
        <a:off x="469209" y="4384019"/>
        <a:ext cx="1361525" cy="845368"/>
      </dsp:txXfrm>
    </dsp:sp>
    <dsp:sp modelId="{50CA9904-5B49-470E-9525-2D71F5C94EE8}">
      <dsp:nvSpPr>
        <dsp:cNvPr id="0" name=""/>
        <dsp:cNvSpPr/>
      </dsp:nvSpPr>
      <dsp:spPr>
        <a:xfrm>
          <a:off x="2014161" y="4208449"/>
          <a:ext cx="1414127" cy="8979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ACDCD47-8EB8-4B65-83E0-7DA15D5FDE88}">
      <dsp:nvSpPr>
        <dsp:cNvPr id="0" name=""/>
        <dsp:cNvSpPr/>
      </dsp:nvSpPr>
      <dsp:spPr>
        <a:xfrm>
          <a:off x="2171286" y="4357718"/>
          <a:ext cx="1414127" cy="8979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Paraneoplásicas: anti-Hu, otras (anti-VGCCA, anti-AChR nicotínico))</a:t>
          </a:r>
          <a:endParaRPr lang="es-ES" sz="1300" kern="1200" dirty="0"/>
        </a:p>
      </dsp:txBody>
      <dsp:txXfrm>
        <a:off x="2197587" y="4384019"/>
        <a:ext cx="1361525" cy="845368"/>
      </dsp:txXfrm>
    </dsp:sp>
    <dsp:sp modelId="{9A646031-3415-4902-9CFB-D1CE126221F5}">
      <dsp:nvSpPr>
        <dsp:cNvPr id="0" name=""/>
        <dsp:cNvSpPr/>
      </dsp:nvSpPr>
      <dsp:spPr>
        <a:xfrm>
          <a:off x="3742538" y="4208449"/>
          <a:ext cx="1414127" cy="8979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3CF0D16-2F37-483D-8D4F-5016A3B2F774}">
      <dsp:nvSpPr>
        <dsp:cNvPr id="0" name=""/>
        <dsp:cNvSpPr/>
      </dsp:nvSpPr>
      <dsp:spPr>
        <a:xfrm>
          <a:off x="3899663" y="4357718"/>
          <a:ext cx="1414127" cy="8979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Porfirias</a:t>
          </a:r>
          <a:endParaRPr lang="es-ES" sz="1300" kern="1200" dirty="0"/>
        </a:p>
      </dsp:txBody>
      <dsp:txXfrm>
        <a:off x="3925964" y="4384019"/>
        <a:ext cx="1361525" cy="845368"/>
      </dsp:txXfrm>
    </dsp:sp>
    <dsp:sp modelId="{348C3F07-A94A-48E4-848E-B90B61E3ECCB}">
      <dsp:nvSpPr>
        <dsp:cNvPr id="0" name=""/>
        <dsp:cNvSpPr/>
      </dsp:nvSpPr>
      <dsp:spPr>
        <a:xfrm>
          <a:off x="5470916" y="4208449"/>
          <a:ext cx="1414127" cy="8979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6EE6B5-07DB-49F8-AC82-654F11135E09}">
      <dsp:nvSpPr>
        <dsp:cNvPr id="0" name=""/>
        <dsp:cNvSpPr/>
      </dsp:nvSpPr>
      <dsp:spPr>
        <a:xfrm>
          <a:off x="5628041" y="4357718"/>
          <a:ext cx="1414127" cy="8979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50" kern="1200" dirty="0" smtClean="0"/>
            <a:t>VIH, Chagas, 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50" kern="1200" dirty="0" smtClean="0"/>
            <a:t>Difteria, Lepra, 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50" kern="1200" dirty="0" smtClean="0"/>
            <a:t>Botulismo</a:t>
          </a:r>
          <a:endParaRPr lang="es-ES" sz="1050" kern="1200" dirty="0"/>
        </a:p>
      </dsp:txBody>
      <dsp:txXfrm>
        <a:off x="5654342" y="4384019"/>
        <a:ext cx="1361525" cy="845368"/>
      </dsp:txXfrm>
    </dsp:sp>
    <dsp:sp modelId="{706C91C2-DDAC-4434-96B8-587334677EBF}">
      <dsp:nvSpPr>
        <dsp:cNvPr id="0" name=""/>
        <dsp:cNvSpPr/>
      </dsp:nvSpPr>
      <dsp:spPr>
        <a:xfrm>
          <a:off x="7199293" y="4208449"/>
          <a:ext cx="1414127" cy="8979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6CDE424-4D5B-41B6-B20F-05FDCE60086F}">
      <dsp:nvSpPr>
        <dsp:cNvPr id="0" name=""/>
        <dsp:cNvSpPr/>
      </dsp:nvSpPr>
      <dsp:spPr>
        <a:xfrm>
          <a:off x="7356418" y="4357718"/>
          <a:ext cx="1414127" cy="8979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Fármacos /tóxicos: vincristina, isoniazida,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acrilamida, arsénico</a:t>
          </a:r>
          <a:endParaRPr lang="es-ES" sz="1000" kern="1200" dirty="0"/>
        </a:p>
      </dsp:txBody>
      <dsp:txXfrm>
        <a:off x="7382719" y="4384019"/>
        <a:ext cx="1361525" cy="845368"/>
      </dsp:txXfrm>
    </dsp:sp>
    <dsp:sp modelId="{DFF6F96A-73A6-4C77-89DD-5F1698C09C67}">
      <dsp:nvSpPr>
        <dsp:cNvPr id="0" name=""/>
        <dsp:cNvSpPr/>
      </dsp:nvSpPr>
      <dsp:spPr>
        <a:xfrm>
          <a:off x="8644381" y="4208449"/>
          <a:ext cx="1414127" cy="8979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D4CAC35-E941-44C3-8A9C-70538EC79BA7}">
      <dsp:nvSpPr>
        <dsp:cNvPr id="0" name=""/>
        <dsp:cNvSpPr/>
      </dsp:nvSpPr>
      <dsp:spPr>
        <a:xfrm>
          <a:off x="8801506" y="4357718"/>
          <a:ext cx="1414127" cy="8979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RightFacing" fov="0" zoom="82000">
            <a:rot lat="0" lon="0" rev="0"/>
          </a:camera>
          <a:lightRig rig="morning" dir="t">
            <a:rot lat="0" lon="0" rev="204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SGB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Pandisautonomía idiopática</a:t>
          </a:r>
          <a:endParaRPr lang="es-ES" sz="1300" kern="1200" dirty="0"/>
        </a:p>
      </dsp:txBody>
      <dsp:txXfrm>
        <a:off x="8827807" y="4384019"/>
        <a:ext cx="1361525" cy="8453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EBC341-332A-4A07-B6D9-F460D32DAF49}" type="datetimeFigureOut">
              <a:rPr lang="es-ES" smtClean="0"/>
              <a:t>13/04/2013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8AF300-AC7D-435D-B2F0-E5DCBA1411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0525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Inc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8AF300-AC7D-435D-B2F0-E5DCBA1411CC}" type="slidenum">
              <a:rPr lang="es-ES" smtClean="0"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Incluir neuropatías atáxicas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8AF300-AC7D-435D-B2F0-E5DCBA1411CC}" type="slidenum">
              <a:rPr lang="es-ES" smtClean="0"/>
              <a:t>7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13/04/2013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13/04/2013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13/04/2013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13/04/2013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13/04/2013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13/04/2013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13/04/2013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13/04/2013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13/04/2013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13/04/2013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13/04/2013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13/04/2013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-642974" y="-285776"/>
          <a:ext cx="10215634" cy="77867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285720" y="428604"/>
            <a:ext cx="52149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sz="1000" b="1" u="sng" dirty="0" smtClean="0"/>
              <a:t>Valoración clínica </a:t>
            </a:r>
            <a:r>
              <a:rPr lang="es-ES" sz="1000" dirty="0" smtClean="0"/>
              <a:t>(anamnesis y exploración) que permita obtener datos de:</a:t>
            </a:r>
          </a:p>
          <a:p>
            <a:pPr lvl="0">
              <a:buFont typeface="Arial" pitchFamily="34" charset="0"/>
              <a:buChar char="•"/>
            </a:pPr>
            <a:r>
              <a:rPr lang="es-ES" sz="1000" dirty="0" smtClean="0"/>
              <a:t> </a:t>
            </a:r>
            <a:r>
              <a:rPr lang="es-ES" sz="1000" b="1" dirty="0" smtClean="0"/>
              <a:t>Tipos de fibras afectadas</a:t>
            </a:r>
            <a:r>
              <a:rPr lang="es-ES" sz="1000" dirty="0" smtClean="0"/>
              <a:t>: motoras, sensitivas, autonómicas</a:t>
            </a:r>
          </a:p>
          <a:p>
            <a:pPr lvl="0">
              <a:buFont typeface="Arial" pitchFamily="34" charset="0"/>
              <a:buChar char="•"/>
            </a:pPr>
            <a:r>
              <a:rPr lang="es-ES" sz="1000" dirty="0" smtClean="0"/>
              <a:t> </a:t>
            </a:r>
            <a:r>
              <a:rPr lang="es-ES" sz="1000" b="1" dirty="0" smtClean="0"/>
              <a:t>Patrón de distribución de la debilidad</a:t>
            </a:r>
            <a:r>
              <a:rPr lang="es-ES" sz="1000" dirty="0" smtClean="0"/>
              <a:t>: simétrica/asimétrica; proximal/distal</a:t>
            </a:r>
          </a:p>
          <a:p>
            <a:pPr lvl="0">
              <a:buFont typeface="Arial" pitchFamily="34" charset="0"/>
              <a:buChar char="•"/>
            </a:pPr>
            <a:r>
              <a:rPr lang="es-ES" sz="1000" dirty="0" smtClean="0"/>
              <a:t> </a:t>
            </a:r>
            <a:r>
              <a:rPr lang="es-ES" sz="1000" b="1" dirty="0" smtClean="0"/>
              <a:t>Patrón de afectación sensitiva</a:t>
            </a:r>
            <a:r>
              <a:rPr lang="es-ES" sz="1000" dirty="0" smtClean="0"/>
              <a:t>: dolor neuropático (fibra fina), ausencia de dolor, afectación de fibra gruesa (ataxia, apalestesia, alteración artrocinética)</a:t>
            </a:r>
          </a:p>
          <a:p>
            <a:pPr lvl="0">
              <a:buFont typeface="Arial" pitchFamily="34" charset="0"/>
              <a:buChar char="•"/>
            </a:pPr>
            <a:r>
              <a:rPr lang="es-ES" sz="1000" dirty="0" smtClean="0"/>
              <a:t> </a:t>
            </a:r>
            <a:r>
              <a:rPr lang="es-ES" sz="1000" b="1" dirty="0" smtClean="0"/>
              <a:t>Curso temporal</a:t>
            </a:r>
            <a:r>
              <a:rPr lang="es-ES" sz="1000" dirty="0" smtClean="0"/>
              <a:t>: agudo (&lt;4 semanas), subagudo (4-8 semanas), crónico (&gt;8 semanas). La evolución clínica puede solaparse</a:t>
            </a:r>
          </a:p>
          <a:p>
            <a:pPr lvl="0">
              <a:buFont typeface="Arial" pitchFamily="34" charset="0"/>
              <a:buChar char="•"/>
            </a:pPr>
            <a:r>
              <a:rPr lang="es-ES" sz="1000" dirty="0" smtClean="0"/>
              <a:t> </a:t>
            </a:r>
            <a:r>
              <a:rPr lang="es-ES" sz="1000" b="1" dirty="0" smtClean="0"/>
              <a:t>Otros datos relevantes</a:t>
            </a:r>
            <a:r>
              <a:rPr lang="es-ES" sz="1000" dirty="0" smtClean="0"/>
              <a:t>: patologías o síntomas en otros órganos/sistemas, síntomas SNC, tóxicos/fármacos…</a:t>
            </a:r>
            <a:endParaRPr lang="es-ES" sz="1000" b="1" dirty="0" smtClean="0"/>
          </a:p>
        </p:txBody>
      </p:sp>
      <p:sp>
        <p:nvSpPr>
          <p:cNvPr id="7" name="6 CuadroTexto"/>
          <p:cNvSpPr txBox="1"/>
          <p:nvPr/>
        </p:nvSpPr>
        <p:spPr>
          <a:xfrm>
            <a:off x="285720" y="1928802"/>
            <a:ext cx="3643338" cy="20774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lvl="0"/>
            <a:r>
              <a:rPr lang="es-ES" sz="1000" b="1" u="sng" dirty="0" smtClean="0"/>
              <a:t>Analítica básica </a:t>
            </a:r>
            <a:r>
              <a:rPr lang="es-ES" sz="1000" b="1" dirty="0" smtClean="0"/>
              <a:t>debe incluir siempre:</a:t>
            </a:r>
          </a:p>
          <a:p>
            <a:pPr lvl="0">
              <a:buFont typeface="Arial" pitchFamily="34" charset="0"/>
              <a:buChar char="•"/>
            </a:pPr>
            <a:r>
              <a:rPr lang="es-ES" sz="1000" b="1" dirty="0" smtClean="0"/>
              <a:t>Glucemia</a:t>
            </a:r>
            <a:r>
              <a:rPr lang="es-ES" sz="1000" dirty="0" smtClean="0"/>
              <a:t>, Hba1c, si son normales →  Test de tolerancia oral a la glucosa </a:t>
            </a:r>
            <a:r>
              <a:rPr lang="es-ES" sz="1000" dirty="0" smtClean="0"/>
              <a:t>(debe tenerse en </a:t>
            </a:r>
            <a:r>
              <a:rPr lang="es-ES" sz="1000" dirty="0" smtClean="0"/>
              <a:t>cuenta la </a:t>
            </a:r>
            <a:r>
              <a:rPr lang="es-ES" sz="1000" dirty="0" smtClean="0"/>
              <a:t>alta prevalencia de DM</a:t>
            </a:r>
            <a:r>
              <a:rPr lang="es-ES" sz="1000" dirty="0" smtClean="0"/>
              <a:t>)</a:t>
            </a:r>
          </a:p>
          <a:p>
            <a:pPr lvl="0">
              <a:buFont typeface="Arial" pitchFamily="34" charset="0"/>
              <a:buChar char="•"/>
            </a:pPr>
            <a:r>
              <a:rPr lang="es-ES" sz="1000" b="1" dirty="0" smtClean="0"/>
              <a:t>Vitamina B12 </a:t>
            </a:r>
          </a:p>
          <a:p>
            <a:pPr lvl="1">
              <a:buFont typeface="Arial" pitchFamily="34" charset="0"/>
              <a:buChar char="•"/>
            </a:pPr>
            <a:r>
              <a:rPr lang="es-ES" sz="900" dirty="0" smtClean="0"/>
              <a:t>En casos dudosos valorar ácido metilmalónico en sangre/orina</a:t>
            </a:r>
            <a:endParaRPr lang="es-ES" sz="1000" dirty="0" smtClean="0"/>
          </a:p>
          <a:p>
            <a:pPr lvl="0">
              <a:buFont typeface="Arial" pitchFamily="34" charset="0"/>
              <a:buChar char="•"/>
            </a:pPr>
            <a:r>
              <a:rPr lang="es-ES" sz="1000" b="1" dirty="0" smtClean="0"/>
              <a:t>Proteinograma</a:t>
            </a:r>
            <a:r>
              <a:rPr lang="es-ES" sz="1000" dirty="0" smtClean="0"/>
              <a:t>: electroforesis proteica </a:t>
            </a:r>
          </a:p>
          <a:p>
            <a:pPr lvl="1">
              <a:buFont typeface="Arial" pitchFamily="34" charset="0"/>
              <a:buChar char="•"/>
            </a:pPr>
            <a:r>
              <a:rPr lang="es-ES" sz="1000" dirty="0" smtClean="0"/>
              <a:t>+ inmunofijación, si procede</a:t>
            </a:r>
          </a:p>
          <a:p>
            <a:pPr lvl="0">
              <a:buFont typeface="Arial" pitchFamily="34" charset="0"/>
              <a:buChar char="•"/>
            </a:pPr>
            <a:endParaRPr lang="es-ES" sz="1000" b="1" dirty="0" smtClean="0"/>
          </a:p>
          <a:p>
            <a:pPr lvl="0">
              <a:buFont typeface="Arial" pitchFamily="34" charset="0"/>
              <a:buChar char="•"/>
            </a:pPr>
            <a:r>
              <a:rPr lang="es-ES" sz="1000" b="1" dirty="0" smtClean="0"/>
              <a:t>Otras habituales:</a:t>
            </a:r>
          </a:p>
          <a:p>
            <a:pPr lvl="0">
              <a:buFont typeface="Arial" pitchFamily="34" charset="0"/>
              <a:buChar char="•"/>
            </a:pPr>
            <a:r>
              <a:rPr lang="es-ES" sz="1000" dirty="0" smtClean="0"/>
              <a:t>Perfil metabólico general: </a:t>
            </a:r>
            <a:r>
              <a:rPr lang="es-ES" sz="900" dirty="0" smtClean="0"/>
              <a:t>incluye función renal y pruebas hepáticas</a:t>
            </a:r>
          </a:p>
          <a:p>
            <a:pPr lvl="0">
              <a:buFont typeface="Arial" pitchFamily="34" charset="0"/>
              <a:buChar char="•"/>
            </a:pPr>
            <a:r>
              <a:rPr lang="es-ES" sz="1000" dirty="0" smtClean="0"/>
              <a:t>Hemograma y VSG</a:t>
            </a:r>
          </a:p>
          <a:p>
            <a:pPr lvl="0">
              <a:buFont typeface="Arial" pitchFamily="34" charset="0"/>
              <a:buChar char="•"/>
            </a:pPr>
            <a:r>
              <a:rPr lang="es-ES" sz="1000" dirty="0" smtClean="0"/>
              <a:t>Hormonas tiroideas</a:t>
            </a:r>
          </a:p>
          <a:p>
            <a:pPr lvl="0">
              <a:buFont typeface="Arial" pitchFamily="34" charset="0"/>
              <a:buChar char="•"/>
            </a:pPr>
            <a:r>
              <a:rPr lang="es-ES" sz="1000" dirty="0" err="1" smtClean="0"/>
              <a:t>Rx</a:t>
            </a:r>
            <a:r>
              <a:rPr lang="es-ES" sz="1000" dirty="0" smtClean="0"/>
              <a:t> de tórax</a:t>
            </a:r>
            <a:endParaRPr lang="es-ES" sz="1000" dirty="0"/>
          </a:p>
        </p:txBody>
      </p:sp>
      <p:sp>
        <p:nvSpPr>
          <p:cNvPr id="8" name="7 CuadroTexto"/>
          <p:cNvSpPr txBox="1"/>
          <p:nvPr/>
        </p:nvSpPr>
        <p:spPr>
          <a:xfrm>
            <a:off x="6500826" y="1142984"/>
            <a:ext cx="23574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Dato EMG-ENG más relevante:</a:t>
            </a:r>
          </a:p>
          <a:p>
            <a:pPr>
              <a:buFont typeface="Arial" pitchFamily="34" charset="0"/>
              <a:buChar char="•"/>
            </a:pPr>
            <a:r>
              <a:rPr lang="es-ES" sz="1000" dirty="0" smtClean="0"/>
              <a:t>Tipificar neuropatía axonal vs desmielinizante</a:t>
            </a:r>
          </a:p>
          <a:p>
            <a:pPr>
              <a:buFont typeface="Arial" pitchFamily="34" charset="0"/>
              <a:buChar char="•"/>
            </a:pPr>
            <a:endParaRPr lang="es-ES" sz="1000" b="1" dirty="0" smtClean="0"/>
          </a:p>
          <a:p>
            <a:pPr>
              <a:buFont typeface="Arial" pitchFamily="34" charset="0"/>
              <a:buChar char="•"/>
            </a:pPr>
            <a:r>
              <a:rPr lang="es-ES" sz="1000" b="1" dirty="0" smtClean="0"/>
              <a:t>También aporta información sobre:</a:t>
            </a:r>
          </a:p>
          <a:p>
            <a:pPr>
              <a:buFont typeface="Arial" pitchFamily="34" charset="0"/>
              <a:buChar char="•"/>
            </a:pPr>
            <a:r>
              <a:rPr lang="es-ES" sz="1000" dirty="0" smtClean="0"/>
              <a:t>Tipo de fibras afectadas: sensitivas, motoras</a:t>
            </a:r>
          </a:p>
          <a:p>
            <a:pPr>
              <a:buFont typeface="Arial" pitchFamily="34" charset="0"/>
              <a:buChar char="•"/>
            </a:pPr>
            <a:r>
              <a:rPr lang="es-ES" sz="1000" dirty="0" smtClean="0"/>
              <a:t>Patrón de distribución: proximal/distal, asimétrico/simétrico</a:t>
            </a:r>
            <a:endParaRPr lang="es-ES" sz="10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429256" y="3071810"/>
            <a:ext cx="3500462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200" b="1" dirty="0" smtClean="0"/>
              <a:t>Tras el establecimiento de la categoría diagnóstica se continuará el estudio etiológico, con nuevos exámenes complementarios si es preciso</a:t>
            </a:r>
            <a:endParaRPr lang="es-ES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-571536" y="-642966"/>
          <a:ext cx="10358510" cy="7429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785786" y="1071546"/>
            <a:ext cx="3426174" cy="161582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100" b="1" dirty="0" smtClean="0"/>
              <a:t>PNP de fibra fina</a:t>
            </a:r>
            <a:r>
              <a:rPr lang="es-ES" sz="1100" dirty="0" smtClean="0"/>
              <a:t>: afectación de fibras mielinizadas de pequeño calibre y amielínicas responsables de sensibilidad termoalgésica y funciones autonómicas que no son valorables con los estudios EMG-ENG convencionales</a:t>
            </a:r>
            <a:r>
              <a:rPr lang="es-ES" sz="1100" dirty="0" smtClean="0"/>
              <a:t>. Pueden detectarse alteraciones en las pruebas de función autonómica. </a:t>
            </a:r>
          </a:p>
          <a:p>
            <a:r>
              <a:rPr lang="es-ES" sz="1100" dirty="0" smtClean="0"/>
              <a:t>Pueden detectarse alteraciones en las pruebas de valoración sensitiva cuantitativa, pero no están disponibles en todos los centros. </a:t>
            </a:r>
            <a:endParaRPr lang="es-ES" sz="1100" dirty="0" smtClean="0"/>
          </a:p>
        </p:txBody>
      </p:sp>
      <p:sp>
        <p:nvSpPr>
          <p:cNvPr id="5" name="4 CuadroTexto"/>
          <p:cNvSpPr txBox="1"/>
          <p:nvPr/>
        </p:nvSpPr>
        <p:spPr>
          <a:xfrm>
            <a:off x="785786" y="3000372"/>
            <a:ext cx="3426174" cy="11079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100" b="1" dirty="0" smtClean="0"/>
              <a:t>La biopsia de piel con inmunohistoquímica </a:t>
            </a:r>
            <a:r>
              <a:rPr lang="es-ES" sz="1100" dirty="0" smtClean="0"/>
              <a:t>(anti-PGP 9,5) para la determinación de la densidad de las fibras nerviosas intraepidérmicas (IENF) es un marcador válido y reproductible de la patología de fibra fina en pacientes sintomáticos, pero no está disponible en la mayoría de hospitales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-571536" y="0"/>
          <a:ext cx="10429948" cy="7786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285720" y="357166"/>
            <a:ext cx="3214710" cy="6001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100" dirty="0" smtClean="0"/>
              <a:t>Predominantemente axonales, las </a:t>
            </a:r>
            <a:r>
              <a:rPr lang="es-ES" sz="1100" b="1" dirty="0" smtClean="0"/>
              <a:t>neuropatías “dependientes de la distancia”</a:t>
            </a:r>
            <a:r>
              <a:rPr lang="es-ES" sz="1100" dirty="0" smtClean="0"/>
              <a:t> suelen tener etiología tóxico-carencial y metabólica</a:t>
            </a:r>
            <a:endParaRPr lang="es-ES" sz="11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85720" y="1214422"/>
            <a:ext cx="1500198" cy="30162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Fármacos relacionados con daño axonal SM</a:t>
            </a:r>
          </a:p>
          <a:p>
            <a:r>
              <a:rPr lang="es-ES" sz="1000" dirty="0" smtClean="0"/>
              <a:t>Amiodarona</a:t>
            </a:r>
          </a:p>
          <a:p>
            <a:r>
              <a:rPr lang="es-ES" sz="1000" dirty="0" err="1" smtClean="0"/>
              <a:t>Aurotioglucosa</a:t>
            </a:r>
            <a:endParaRPr lang="es-ES" sz="1000" dirty="0" smtClean="0"/>
          </a:p>
          <a:p>
            <a:r>
              <a:rPr lang="es-ES" sz="1000" dirty="0" err="1" smtClean="0"/>
              <a:t>Bortezomib</a:t>
            </a:r>
            <a:endParaRPr lang="es-ES" sz="1000" dirty="0" smtClean="0"/>
          </a:p>
          <a:p>
            <a:r>
              <a:rPr lang="es-ES" sz="1000" dirty="0" smtClean="0"/>
              <a:t>Dapsona</a:t>
            </a:r>
          </a:p>
          <a:p>
            <a:r>
              <a:rPr lang="es-ES" sz="1000" dirty="0" smtClean="0"/>
              <a:t>Disulfiram</a:t>
            </a:r>
          </a:p>
          <a:p>
            <a:r>
              <a:rPr lang="es-ES" sz="1000" dirty="0" smtClean="0"/>
              <a:t>Hidralazina</a:t>
            </a:r>
          </a:p>
          <a:p>
            <a:r>
              <a:rPr lang="es-ES" sz="1000" dirty="0" smtClean="0"/>
              <a:t>Isoniazida</a:t>
            </a:r>
          </a:p>
          <a:p>
            <a:r>
              <a:rPr lang="es-ES" sz="1000" dirty="0" smtClean="0"/>
              <a:t>Leflunomida</a:t>
            </a:r>
          </a:p>
          <a:p>
            <a:r>
              <a:rPr lang="es-ES" sz="1000" dirty="0" smtClean="0"/>
              <a:t>Linezolid</a:t>
            </a:r>
          </a:p>
          <a:p>
            <a:r>
              <a:rPr lang="es-ES" sz="1000" dirty="0" smtClean="0"/>
              <a:t>Metronidazol</a:t>
            </a:r>
          </a:p>
          <a:p>
            <a:r>
              <a:rPr lang="es-ES" sz="1000" dirty="0" smtClean="0"/>
              <a:t>Nitrofurantoína</a:t>
            </a:r>
          </a:p>
          <a:p>
            <a:r>
              <a:rPr lang="es-ES" sz="1000" dirty="0" smtClean="0"/>
              <a:t>ddC, ddI, d4T</a:t>
            </a:r>
          </a:p>
          <a:p>
            <a:r>
              <a:rPr lang="es-ES" sz="1000" dirty="0" smtClean="0"/>
              <a:t>Fenitoína</a:t>
            </a:r>
          </a:p>
          <a:p>
            <a:r>
              <a:rPr lang="es-ES" sz="1000" dirty="0" smtClean="0"/>
              <a:t>Suramina</a:t>
            </a:r>
          </a:p>
          <a:p>
            <a:r>
              <a:rPr lang="es-ES" sz="1000" dirty="0" smtClean="0"/>
              <a:t>Taxol</a:t>
            </a:r>
          </a:p>
          <a:p>
            <a:r>
              <a:rPr lang="es-ES" sz="1000" dirty="0" err="1" smtClean="0"/>
              <a:t>Vincristina</a:t>
            </a:r>
            <a:endParaRPr lang="es-ES" sz="1000" dirty="0" smtClean="0"/>
          </a:p>
          <a:p>
            <a:r>
              <a:rPr lang="es-ES" sz="1000" dirty="0" smtClean="0"/>
              <a:t>Otros</a:t>
            </a:r>
            <a:endParaRPr lang="es-ES" sz="1000" dirty="0"/>
          </a:p>
        </p:txBody>
      </p:sp>
      <p:sp>
        <p:nvSpPr>
          <p:cNvPr id="6" name="5 CuadroTexto"/>
          <p:cNvSpPr txBox="1"/>
          <p:nvPr/>
        </p:nvSpPr>
        <p:spPr>
          <a:xfrm>
            <a:off x="2071670" y="1214422"/>
            <a:ext cx="1357322" cy="116955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Tóxicos relacionados con daño axonal SM</a:t>
            </a:r>
          </a:p>
          <a:p>
            <a:r>
              <a:rPr lang="es-ES" sz="1000" dirty="0" smtClean="0"/>
              <a:t>Acrilamida</a:t>
            </a:r>
          </a:p>
          <a:p>
            <a:r>
              <a:rPr lang="es-ES" sz="1000" dirty="0" smtClean="0"/>
              <a:t>Arsénico</a:t>
            </a:r>
          </a:p>
          <a:p>
            <a:r>
              <a:rPr lang="es-ES" sz="1000" dirty="0" smtClean="0"/>
              <a:t>Organofosforados</a:t>
            </a:r>
          </a:p>
          <a:p>
            <a:r>
              <a:rPr lang="es-ES" sz="1000" dirty="0" smtClean="0"/>
              <a:t>Plomo </a:t>
            </a:r>
          </a:p>
          <a:p>
            <a:r>
              <a:rPr lang="es-ES" sz="1000" dirty="0" smtClean="0"/>
              <a:t>Talio</a:t>
            </a:r>
            <a:endParaRPr lang="es-ES" sz="1000" dirty="0"/>
          </a:p>
        </p:txBody>
      </p:sp>
      <p:sp>
        <p:nvSpPr>
          <p:cNvPr id="7" name="6 CuadroTexto"/>
          <p:cNvSpPr txBox="1"/>
          <p:nvPr/>
        </p:nvSpPr>
        <p:spPr>
          <a:xfrm>
            <a:off x="3643306" y="500042"/>
            <a:ext cx="3857652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Pruebas complementarias a considerar según el caso </a:t>
            </a:r>
          </a:p>
          <a:p>
            <a:r>
              <a:rPr lang="es-ES" sz="1000" dirty="0" smtClean="0"/>
              <a:t>Serología: VIH, Lyme, Hepatitis B y C, </a:t>
            </a:r>
            <a:r>
              <a:rPr lang="es-ES" sz="1000" dirty="0"/>
              <a:t>l</a:t>
            </a:r>
            <a:r>
              <a:rPr lang="es-ES" sz="1000" dirty="0" smtClean="0"/>
              <a:t>úes</a:t>
            </a:r>
            <a:endParaRPr lang="es-ES" sz="1000" dirty="0" smtClean="0"/>
          </a:p>
          <a:p>
            <a:r>
              <a:rPr lang="es-ES" sz="1000" dirty="0" smtClean="0"/>
              <a:t>Vitaminas: B1 en sangre completa, B6, E</a:t>
            </a:r>
          </a:p>
          <a:p>
            <a:r>
              <a:rPr lang="es-ES" sz="1000" dirty="0" smtClean="0"/>
              <a:t>Ac-transglutaminasa</a:t>
            </a:r>
          </a:p>
          <a:p>
            <a:r>
              <a:rPr lang="es-ES" sz="1000" dirty="0" smtClean="0"/>
              <a:t>Porfirinas en orina</a:t>
            </a:r>
          </a:p>
          <a:p>
            <a:r>
              <a:rPr lang="es-ES" sz="1000" dirty="0" smtClean="0"/>
              <a:t>ANA, ANCA, SS-A, SS-B, factor reumatoide, CCP</a:t>
            </a:r>
          </a:p>
          <a:p>
            <a:r>
              <a:rPr lang="es-ES" sz="1000" dirty="0" smtClean="0"/>
              <a:t>Paraneoplásicas: Ac-Hu y CV2</a:t>
            </a:r>
          </a:p>
          <a:p>
            <a:r>
              <a:rPr lang="es-ES" sz="1000" dirty="0" smtClean="0"/>
              <a:t>Inmunoelectroforesis proteica en sangre y orina. Crioglobulinas.</a:t>
            </a:r>
          </a:p>
          <a:p>
            <a:r>
              <a:rPr lang="es-ES" sz="1000" dirty="0" smtClean="0"/>
              <a:t>Estudios de imagen dirigidos</a:t>
            </a:r>
          </a:p>
          <a:p>
            <a:r>
              <a:rPr lang="es-ES" sz="1000" dirty="0" smtClean="0"/>
              <a:t>LCR, en los casos con predominio desmielinizante</a:t>
            </a:r>
          </a:p>
          <a:p>
            <a:r>
              <a:rPr lang="es-ES" sz="1000" dirty="0" smtClean="0"/>
              <a:t>Biopsia de otros tejidos afectados. Rara vez biopsia de nervio</a:t>
            </a:r>
          </a:p>
          <a:p>
            <a:r>
              <a:rPr lang="es-ES" sz="1000" dirty="0" smtClean="0"/>
              <a:t>Metales pesados en orina de 24h</a:t>
            </a:r>
            <a:endParaRPr lang="es-E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584919703"/>
              </p:ext>
            </p:extLst>
          </p:nvPr>
        </p:nvGraphicFramePr>
        <p:xfrm>
          <a:off x="-285784" y="-428652"/>
          <a:ext cx="10072758" cy="83582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428596" y="428604"/>
            <a:ext cx="6357982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Pruebas complementarias a considerar según el caso</a:t>
            </a:r>
            <a:r>
              <a:rPr lang="es-ES" sz="1000" dirty="0" smtClean="0"/>
              <a:t>:</a:t>
            </a:r>
          </a:p>
          <a:p>
            <a:r>
              <a:rPr lang="es-ES" sz="1000" dirty="0" smtClean="0"/>
              <a:t>LCR, en los casos de presentación aguda y en crónicos de predominio desmielinizante</a:t>
            </a:r>
          </a:p>
          <a:p>
            <a:r>
              <a:rPr lang="es-ES" sz="1000" dirty="0" smtClean="0"/>
              <a:t>Serología: VIH, Lyme, CMV, EBV, Hepatitis </a:t>
            </a:r>
            <a:r>
              <a:rPr lang="es-ES" sz="1000" dirty="0" smtClean="0"/>
              <a:t> B </a:t>
            </a:r>
            <a:r>
              <a:rPr lang="es-ES" sz="1000" dirty="0" smtClean="0"/>
              <a:t>y C, RPR, Campylobacter jejuni, Mycoplasma pneumoniae</a:t>
            </a:r>
          </a:p>
          <a:p>
            <a:r>
              <a:rPr lang="es-ES" sz="1000" dirty="0" smtClean="0"/>
              <a:t>Ac-</a:t>
            </a:r>
            <a:r>
              <a:rPr lang="es-ES" sz="1000" dirty="0" err="1" smtClean="0"/>
              <a:t>antigangliósidos</a:t>
            </a:r>
            <a:endParaRPr lang="es-ES" sz="1000" dirty="0" smtClean="0"/>
          </a:p>
          <a:p>
            <a:r>
              <a:rPr lang="es-ES" sz="1000" dirty="0" smtClean="0"/>
              <a:t>Porfirinas en orina</a:t>
            </a:r>
          </a:p>
          <a:p>
            <a:r>
              <a:rPr lang="es-ES" sz="1000" dirty="0" smtClean="0"/>
              <a:t>ANA, ANCA, SS-A, SS-B, factor reumatoide, CCP, ECA en suero</a:t>
            </a:r>
          </a:p>
          <a:p>
            <a:r>
              <a:rPr lang="es-ES" sz="1000" dirty="0" smtClean="0"/>
              <a:t>Paraneoplásicas: Ac-Hu y CV2</a:t>
            </a:r>
          </a:p>
          <a:p>
            <a:r>
              <a:rPr lang="es-ES" sz="1000" dirty="0" smtClean="0"/>
              <a:t>Inmunoelectroforesis proteica en sangre y orina. Crioglobulinas.</a:t>
            </a:r>
          </a:p>
          <a:p>
            <a:r>
              <a:rPr lang="es-ES" sz="1000" dirty="0" smtClean="0"/>
              <a:t>Estudios de imagen dirigidos</a:t>
            </a:r>
          </a:p>
          <a:p>
            <a:r>
              <a:rPr lang="es-ES" sz="1000" dirty="0" smtClean="0"/>
              <a:t>Biopsia de otros tejidos afectados. Rara vez biopsia de nervio (CIDP de evolución atípica, vasculitis, sarcoidosis)</a:t>
            </a:r>
          </a:p>
          <a:p>
            <a:r>
              <a:rPr lang="es-ES" sz="1000" dirty="0" smtClean="0"/>
              <a:t>Metales pesados en orina de </a:t>
            </a:r>
            <a:r>
              <a:rPr lang="es-ES" sz="1000" dirty="0" smtClean="0"/>
              <a:t>24h</a:t>
            </a:r>
          </a:p>
          <a:p>
            <a:pPr lvl="0"/>
            <a:r>
              <a:rPr lang="es-ES" sz="1000" dirty="0"/>
              <a:t>La evolución clínica puede </a:t>
            </a:r>
            <a:r>
              <a:rPr lang="es-ES" sz="1000" dirty="0" smtClean="0"/>
              <a:t>solaparse</a:t>
            </a:r>
            <a:endParaRPr lang="es-E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058890934"/>
              </p:ext>
            </p:extLst>
          </p:nvPr>
        </p:nvGraphicFramePr>
        <p:xfrm>
          <a:off x="-642974" y="-428652"/>
          <a:ext cx="10501386" cy="7715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285720" y="428604"/>
            <a:ext cx="4929222" cy="161582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100" b="1" dirty="0" smtClean="0"/>
              <a:t>Pruebas complementarias a considerar según el caso</a:t>
            </a:r>
            <a:r>
              <a:rPr lang="es-ES" sz="1100" dirty="0" smtClean="0"/>
              <a:t>:</a:t>
            </a:r>
          </a:p>
          <a:p>
            <a:r>
              <a:rPr lang="es-ES" sz="1100" dirty="0" smtClean="0"/>
              <a:t>LCR, sobre todo en predominio desmielinizante</a:t>
            </a:r>
          </a:p>
          <a:p>
            <a:r>
              <a:rPr lang="es-ES" sz="1100" dirty="0" smtClean="0"/>
              <a:t>Serología: VIH, Lyme, Hepatitis B y C, </a:t>
            </a:r>
          </a:p>
          <a:p>
            <a:r>
              <a:rPr lang="es-ES" sz="1100" dirty="0" smtClean="0"/>
              <a:t>ANA, ANCA, SS-A, SS-B, factor reumatoide, CCP, ECA en suero</a:t>
            </a:r>
          </a:p>
          <a:p>
            <a:r>
              <a:rPr lang="es-ES" sz="1100" dirty="0" smtClean="0"/>
              <a:t>Inmunoelectroforesis proteica en sangre y orina. Crioglobulinas.</a:t>
            </a:r>
          </a:p>
          <a:p>
            <a:r>
              <a:rPr lang="es-ES" sz="1100" dirty="0" smtClean="0"/>
              <a:t>Estudios de imagen dirigidos</a:t>
            </a:r>
          </a:p>
          <a:p>
            <a:r>
              <a:rPr lang="es-ES" sz="1100" dirty="0" smtClean="0"/>
              <a:t>Biopsia de otros tejidos afectados. </a:t>
            </a:r>
          </a:p>
          <a:p>
            <a:r>
              <a:rPr lang="es-ES" sz="1100" dirty="0" smtClean="0"/>
              <a:t>Biopsia de nervio (CIDP de evolución atípica, vasculitis, sarcoidosis)</a:t>
            </a:r>
          </a:p>
          <a:p>
            <a:r>
              <a:rPr lang="es-ES" sz="1100" dirty="0" err="1" smtClean="0"/>
              <a:t>Deleción</a:t>
            </a:r>
            <a:r>
              <a:rPr lang="es-ES" sz="1100" dirty="0" smtClean="0"/>
              <a:t> </a:t>
            </a:r>
            <a:r>
              <a:rPr lang="es-ES" sz="1100" dirty="0" smtClean="0"/>
              <a:t>PMP-22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142844" y="357166"/>
          <a:ext cx="8858312" cy="6429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428596" y="642918"/>
            <a:ext cx="2857520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200" b="1" u="sng" dirty="0" smtClean="0"/>
              <a:t>Estudios de imagen</a:t>
            </a:r>
            <a:r>
              <a:rPr lang="es-ES" sz="1200" dirty="0" smtClean="0"/>
              <a:t> oportunos según la localización y posibilidades diagnósticas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5643570" y="571480"/>
            <a:ext cx="3071834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200" b="1" u="sng" dirty="0" smtClean="0"/>
              <a:t>Serologías</a:t>
            </a:r>
            <a:r>
              <a:rPr lang="es-ES" sz="1200" dirty="0" smtClean="0"/>
              <a:t>, principalmente en los casos de presentación aguda: HIV, Herpes (en especial zóster), Brucella, Borrelia, </a:t>
            </a:r>
            <a:r>
              <a:rPr lang="es-ES" sz="1200" dirty="0" smtClean="0"/>
              <a:t>lúes</a:t>
            </a:r>
            <a:r>
              <a:rPr lang="es-ES" sz="1200" dirty="0" smtClean="0"/>
              <a:t>.</a:t>
            </a:r>
            <a:endParaRPr lang="es-ES" sz="1200" dirty="0"/>
          </a:p>
        </p:txBody>
      </p:sp>
      <p:sp>
        <p:nvSpPr>
          <p:cNvPr id="11" name="10 Rectángulo redondeado"/>
          <p:cNvSpPr/>
          <p:nvPr/>
        </p:nvSpPr>
        <p:spPr>
          <a:xfrm>
            <a:off x="2357422" y="5929330"/>
            <a:ext cx="714380" cy="357190"/>
          </a:xfrm>
          <a:prstGeom prst="roundRect">
            <a:avLst/>
          </a:prstGeom>
          <a:solidFill>
            <a:schemeClr val="lt1">
              <a:hueOff val="0"/>
              <a:satOff val="0"/>
              <a:lumOff val="0"/>
            </a:schemeClr>
          </a:solidFill>
          <a:ln w="127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>
                <a:solidFill>
                  <a:srgbClr val="C00000"/>
                </a:solidFill>
              </a:rPr>
              <a:t>Valorar </a:t>
            </a:r>
            <a:r>
              <a:rPr lang="es-ES" sz="1200" b="1" dirty="0" smtClean="0">
                <a:solidFill>
                  <a:srgbClr val="C00000"/>
                </a:solidFill>
              </a:rPr>
              <a:t>LCR</a:t>
            </a:r>
            <a:endParaRPr lang="es-ES" sz="1200" b="1" dirty="0">
              <a:solidFill>
                <a:srgbClr val="C00000"/>
              </a:solidFill>
            </a:endParaRPr>
          </a:p>
        </p:txBody>
      </p:sp>
      <p:sp>
        <p:nvSpPr>
          <p:cNvPr id="16" name="15 Flecha abajo"/>
          <p:cNvSpPr/>
          <p:nvPr/>
        </p:nvSpPr>
        <p:spPr>
          <a:xfrm>
            <a:off x="2643174" y="5500702"/>
            <a:ext cx="142876" cy="357190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5143504" y="357166"/>
          <a:ext cx="3857652" cy="6429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500034" y="714356"/>
            <a:ext cx="4929222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Ver protocolo estudio enfermedades de motoneurona</a:t>
            </a:r>
          </a:p>
          <a:p>
            <a:r>
              <a:rPr lang="es-ES" sz="1200" dirty="0"/>
              <a:t>Ac-</a:t>
            </a:r>
            <a:r>
              <a:rPr lang="es-ES" sz="1200" dirty="0" err="1"/>
              <a:t>antigangliósidos</a:t>
            </a:r>
            <a:endParaRPr lang="es-ES" sz="1200" dirty="0"/>
          </a:p>
          <a:p>
            <a:r>
              <a:rPr lang="es-ES" sz="1200" dirty="0" smtClean="0"/>
              <a:t>Valorar </a:t>
            </a:r>
            <a:r>
              <a:rPr lang="es-ES" sz="1200" dirty="0" smtClean="0"/>
              <a:t>LCR</a:t>
            </a:r>
          </a:p>
          <a:p>
            <a:r>
              <a:rPr lang="es-ES" sz="1200" dirty="0" smtClean="0"/>
              <a:t>Estudios de imagen dirigidos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-857288" y="-357214"/>
          <a:ext cx="10858576" cy="7715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285720" y="857232"/>
            <a:ext cx="6072230" cy="1785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100" b="1" dirty="0" smtClean="0"/>
              <a:t>Pruebas complementarias a considerar según el caso</a:t>
            </a:r>
            <a:r>
              <a:rPr lang="es-ES" sz="1100" dirty="0" smtClean="0"/>
              <a:t>:</a:t>
            </a:r>
          </a:p>
          <a:p>
            <a:r>
              <a:rPr lang="es-ES" sz="1100" dirty="0" smtClean="0"/>
              <a:t>Test de sobrecarga oral de glucosa si no se hizo aún</a:t>
            </a:r>
          </a:p>
          <a:p>
            <a:r>
              <a:rPr lang="es-ES" sz="1100" dirty="0" smtClean="0"/>
              <a:t>Serología: Hepatitis C, VIH, </a:t>
            </a:r>
            <a:r>
              <a:rPr lang="es-ES" sz="1100" dirty="0" err="1" smtClean="0"/>
              <a:t>Lyme</a:t>
            </a:r>
            <a:r>
              <a:rPr lang="es-ES" sz="1100" dirty="0" smtClean="0"/>
              <a:t>, lúes</a:t>
            </a:r>
          </a:p>
          <a:p>
            <a:r>
              <a:rPr lang="es-ES" sz="1100" dirty="0" err="1" smtClean="0"/>
              <a:t>Tiamina</a:t>
            </a:r>
            <a:r>
              <a:rPr lang="es-ES" sz="1100" dirty="0" smtClean="0"/>
              <a:t> en sangre completa, B6</a:t>
            </a:r>
          </a:p>
          <a:p>
            <a:r>
              <a:rPr lang="es-ES" sz="1100" dirty="0" smtClean="0"/>
              <a:t>TSH, fT4, </a:t>
            </a:r>
            <a:r>
              <a:rPr lang="es-ES" sz="1100" dirty="0" err="1" smtClean="0"/>
              <a:t>hGH</a:t>
            </a:r>
            <a:endParaRPr lang="es-ES" sz="1100" dirty="0" smtClean="0"/>
          </a:p>
          <a:p>
            <a:r>
              <a:rPr lang="es-ES" sz="1100" dirty="0" err="1" smtClean="0"/>
              <a:t>Inmunoelectroforesis</a:t>
            </a:r>
            <a:r>
              <a:rPr lang="es-ES" sz="1100" dirty="0" smtClean="0"/>
              <a:t> proteica en sangre y orina. </a:t>
            </a:r>
          </a:p>
          <a:p>
            <a:r>
              <a:rPr lang="es-ES" sz="1100" dirty="0" smtClean="0"/>
              <a:t>Ac-anti-MAG</a:t>
            </a:r>
          </a:p>
          <a:p>
            <a:r>
              <a:rPr lang="es-ES" sz="1100" dirty="0" err="1" smtClean="0"/>
              <a:t>Prebas</a:t>
            </a:r>
            <a:r>
              <a:rPr lang="es-ES" sz="1100" dirty="0" smtClean="0"/>
              <a:t> de función hepática. Ac-anti-mitocondriales</a:t>
            </a:r>
          </a:p>
          <a:p>
            <a:r>
              <a:rPr lang="es-ES" sz="1100" dirty="0" err="1" smtClean="0"/>
              <a:t>Paraneoplásicas</a:t>
            </a:r>
            <a:r>
              <a:rPr lang="es-ES" sz="1100" dirty="0" smtClean="0"/>
              <a:t>: Ac-</a:t>
            </a:r>
            <a:r>
              <a:rPr lang="es-ES" sz="1100" dirty="0" err="1" smtClean="0"/>
              <a:t>Hu</a:t>
            </a:r>
            <a:r>
              <a:rPr lang="es-ES" sz="1100" dirty="0" smtClean="0"/>
              <a:t> y CV2</a:t>
            </a:r>
          </a:p>
          <a:p>
            <a:r>
              <a:rPr lang="es-ES" sz="1100" dirty="0" smtClean="0"/>
              <a:t>Anticuerpos </a:t>
            </a:r>
            <a:r>
              <a:rPr lang="es-ES" sz="1100" dirty="0" err="1" smtClean="0"/>
              <a:t>antigangliósidos</a:t>
            </a:r>
            <a:endParaRPr lang="es-ES" sz="1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-357222" y="-357214"/>
          <a:ext cx="10072758" cy="7715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357158" y="785794"/>
            <a:ext cx="6072230" cy="110799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100" b="1" dirty="0" smtClean="0"/>
              <a:t>Pruebas complementarias a considerar según el caso</a:t>
            </a:r>
            <a:r>
              <a:rPr lang="es-ES" sz="1100" dirty="0" smtClean="0"/>
              <a:t>:</a:t>
            </a:r>
          </a:p>
          <a:p>
            <a:r>
              <a:rPr lang="es-ES" sz="1100" dirty="0" smtClean="0"/>
              <a:t>Serología: VIH, Hepatitis C, lúes </a:t>
            </a:r>
          </a:p>
          <a:p>
            <a:r>
              <a:rPr lang="es-ES" sz="1100" dirty="0" smtClean="0"/>
              <a:t>ANA, SS-A, SS-B</a:t>
            </a:r>
          </a:p>
          <a:p>
            <a:r>
              <a:rPr lang="es-ES" sz="1100" dirty="0" err="1" smtClean="0"/>
              <a:t>Paraneoplásicas</a:t>
            </a:r>
            <a:r>
              <a:rPr lang="es-ES" sz="1100" dirty="0" smtClean="0"/>
              <a:t>: Ac-</a:t>
            </a:r>
            <a:r>
              <a:rPr lang="es-ES" sz="1100" dirty="0" err="1" smtClean="0"/>
              <a:t>Hu</a:t>
            </a:r>
            <a:r>
              <a:rPr lang="es-ES" sz="1100" dirty="0" smtClean="0"/>
              <a:t> y CV2</a:t>
            </a:r>
          </a:p>
          <a:p>
            <a:r>
              <a:rPr lang="es-ES" sz="1100" dirty="0" smtClean="0"/>
              <a:t>Biopsia de nervio (lepra)</a:t>
            </a:r>
          </a:p>
          <a:p>
            <a:r>
              <a:rPr lang="es-ES" sz="1100" dirty="0" smtClean="0"/>
              <a:t>Estudios de imagen dirigidos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-285784" y="357166"/>
          <a:ext cx="10215634" cy="69294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357158" y="714356"/>
            <a:ext cx="4929222" cy="267765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Una participación autonómica significativa limita bastante las etiologías posibles</a:t>
            </a:r>
          </a:p>
          <a:p>
            <a:endParaRPr lang="es-ES" sz="1400" dirty="0" smtClean="0"/>
          </a:p>
          <a:p>
            <a:r>
              <a:rPr lang="es-ES" sz="1400" dirty="0" smtClean="0"/>
              <a:t>Se deben considerar las pruebas de función del sistema nervioso autónomo también en las PNP distales simétricas con la intención de valorar la participación de este tipo de fibras</a:t>
            </a:r>
          </a:p>
          <a:p>
            <a:endParaRPr lang="es-ES" sz="1400" dirty="0" smtClean="0"/>
          </a:p>
          <a:p>
            <a:pPr>
              <a:buFont typeface="Arial" pitchFamily="34" charset="0"/>
              <a:buChar char="•"/>
            </a:pPr>
            <a:r>
              <a:rPr lang="es-ES" sz="1400" dirty="0" smtClean="0"/>
              <a:t>Reflejo axonal sudomotor</a:t>
            </a:r>
          </a:p>
          <a:p>
            <a:pPr>
              <a:buFont typeface="Arial" pitchFamily="34" charset="0"/>
              <a:buChar char="•"/>
            </a:pPr>
            <a:r>
              <a:rPr lang="es-ES" sz="1400" dirty="0" smtClean="0"/>
              <a:t>Determinación de tensión arterial en decúbito y ortostatismo</a:t>
            </a:r>
          </a:p>
          <a:p>
            <a:pPr>
              <a:buFont typeface="Arial" pitchFamily="34" charset="0"/>
              <a:buChar char="•"/>
            </a:pPr>
            <a:r>
              <a:rPr lang="es-ES" sz="1400" dirty="0" smtClean="0"/>
              <a:t>Respuesta de la frecuencia cardiaca en mesa basculante</a:t>
            </a:r>
          </a:p>
          <a:p>
            <a:pPr>
              <a:buFont typeface="Arial" pitchFamily="34" charset="0"/>
              <a:buChar char="•"/>
            </a:pPr>
            <a:r>
              <a:rPr lang="es-ES" sz="1400" dirty="0" smtClean="0"/>
              <a:t>Respuesta de la frecuencia cardiaca a la respiración profunda y maniobra de Valsalva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1172</TotalTime>
  <Words>1615</Words>
  <Application>Microsoft Office PowerPoint</Application>
  <PresentationFormat>Presentación en pantalla (4:3)</PresentationFormat>
  <Paragraphs>299</Paragraphs>
  <Slides>10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Pedro</dc:creator>
  <cp:lastModifiedBy>María Sereno</cp:lastModifiedBy>
  <cp:revision>168</cp:revision>
  <dcterms:created xsi:type="dcterms:W3CDTF">2013-04-03T16:06:48Z</dcterms:created>
  <dcterms:modified xsi:type="dcterms:W3CDTF">2013-04-13T17:23:21Z</dcterms:modified>
</cp:coreProperties>
</file>